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handoutMasterIdLst>
    <p:handoutMasterId r:id="rId34"/>
  </p:handoutMasterIdLst>
  <p:sldIdLst>
    <p:sldId id="323" r:id="rId5"/>
    <p:sldId id="324" r:id="rId6"/>
    <p:sldId id="340" r:id="rId7"/>
    <p:sldId id="341" r:id="rId8"/>
    <p:sldId id="343" r:id="rId9"/>
    <p:sldId id="344" r:id="rId10"/>
    <p:sldId id="345" r:id="rId11"/>
    <p:sldId id="338" r:id="rId12"/>
    <p:sldId id="378" r:id="rId13"/>
    <p:sldId id="379" r:id="rId14"/>
    <p:sldId id="279" r:id="rId15"/>
    <p:sldId id="377" r:id="rId16"/>
    <p:sldId id="349" r:id="rId17"/>
    <p:sldId id="346" r:id="rId18"/>
    <p:sldId id="380" r:id="rId19"/>
    <p:sldId id="381" r:id="rId20"/>
    <p:sldId id="382" r:id="rId21"/>
    <p:sldId id="383" r:id="rId22"/>
    <p:sldId id="384" r:id="rId23"/>
    <p:sldId id="385" r:id="rId24"/>
    <p:sldId id="386" r:id="rId25"/>
    <p:sldId id="387" r:id="rId26"/>
    <p:sldId id="388" r:id="rId27"/>
    <p:sldId id="389" r:id="rId28"/>
    <p:sldId id="390" r:id="rId29"/>
    <p:sldId id="391" r:id="rId30"/>
    <p:sldId id="348" r:id="rId31"/>
    <p:sldId id="33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073"/>
    <a:srgbClr val="FF8604"/>
    <a:srgbClr val="3B3B3B"/>
    <a:srgbClr val="595959"/>
    <a:srgbClr val="898989"/>
    <a:srgbClr val="F2682A"/>
    <a:srgbClr val="FF6319"/>
    <a:srgbClr val="5674B9"/>
    <a:srgbClr val="427BBE"/>
    <a:srgbClr val="0A4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95521" autoAdjust="0"/>
  </p:normalViewPr>
  <p:slideViewPr>
    <p:cSldViewPr snapToGrid="0">
      <p:cViewPr varScale="1">
        <p:scale>
          <a:sx n="32" d="100"/>
          <a:sy n="32" d="100"/>
        </p:scale>
        <p:origin x="1158" y="5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4" d="100"/>
          <a:sy n="84" d="100"/>
        </p:scale>
        <p:origin x="391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AD8C55-7945-E02A-B523-EAD39751E98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63B74F0-92F9-DEF1-2F82-BEA1DC5A8E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AAEE5C-B0B8-4ADE-8879-46615E111D88}" type="datetimeFigureOut">
              <a:rPr lang="en-US" smtClean="0"/>
              <a:t>3/20/2025</a:t>
            </a:fld>
            <a:endParaRPr lang="en-US" dirty="0"/>
          </a:p>
        </p:txBody>
      </p:sp>
      <p:sp>
        <p:nvSpPr>
          <p:cNvPr id="4" name="Footer Placeholder 3">
            <a:extLst>
              <a:ext uri="{FF2B5EF4-FFF2-40B4-BE49-F238E27FC236}">
                <a16:creationId xmlns:a16="http://schemas.microsoft.com/office/drawing/2014/main" id="{5293CE58-A531-39CA-6837-693F21F57B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9D83276-09B5-B638-CEFD-2BE3F96283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480E85-E414-4EC6-868E-1E55FC1EBB31}" type="slidenum">
              <a:rPr lang="en-US" smtClean="0"/>
              <a:t>‹#›</a:t>
            </a:fld>
            <a:endParaRPr lang="en-US" dirty="0"/>
          </a:p>
        </p:txBody>
      </p:sp>
    </p:spTree>
    <p:extLst>
      <p:ext uri="{BB962C8B-B14F-4D97-AF65-F5344CB8AC3E}">
        <p14:creationId xmlns:p14="http://schemas.microsoft.com/office/powerpoint/2010/main" val="3949046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5E65AC-9BE8-44DE-806C-9E62CDC790E8}" type="datetimeFigureOut">
              <a:rPr lang="en-US" smtClean="0"/>
              <a:t>3/20/2025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219855-810E-40A7-AD09-83A0C9AB3957}" type="slidenum">
              <a:rPr lang="en-US" smtClean="0"/>
              <a:t>‹#›</a:t>
            </a:fld>
            <a:endParaRPr lang="en-US" dirty="0"/>
          </a:p>
        </p:txBody>
      </p:sp>
    </p:spTree>
    <p:extLst>
      <p:ext uri="{BB962C8B-B14F-4D97-AF65-F5344CB8AC3E}">
        <p14:creationId xmlns:p14="http://schemas.microsoft.com/office/powerpoint/2010/main" val="814478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302B53-F007-45F9-A8E7-8BDA07CCC9EB}" type="slidenum">
              <a:rPr lang="en-US" smtClean="0"/>
              <a:t>1</a:t>
            </a:fld>
            <a:endParaRPr lang="en-US" dirty="0"/>
          </a:p>
        </p:txBody>
      </p:sp>
    </p:spTree>
    <p:extLst>
      <p:ext uri="{BB962C8B-B14F-4D97-AF65-F5344CB8AC3E}">
        <p14:creationId xmlns:p14="http://schemas.microsoft.com/office/powerpoint/2010/main" val="1163415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95261-7EF4-C520-5BAE-335ED3F41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658B3-B55E-386B-D1BC-FAA169E1DF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93A081-6FC0-0FC5-69DC-7D4C73AA0D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443AFE-9C3B-5646-5ABD-C77A2E288925}"/>
              </a:ext>
            </a:extLst>
          </p:cNvPr>
          <p:cNvSpPr>
            <a:spLocks noGrp="1"/>
          </p:cNvSpPr>
          <p:nvPr>
            <p:ph type="sldNum" sz="quarter" idx="10"/>
          </p:nvPr>
        </p:nvSpPr>
        <p:spPr/>
        <p:txBody>
          <a:bodyPr/>
          <a:lstStyle/>
          <a:p>
            <a:fld id="{45302B53-F007-45F9-A8E7-8BDA07CCC9EB}" type="slidenum">
              <a:rPr lang="en-US" smtClean="0"/>
              <a:t>23</a:t>
            </a:fld>
            <a:endParaRPr lang="en-US" dirty="0"/>
          </a:p>
        </p:txBody>
      </p:sp>
    </p:spTree>
    <p:extLst>
      <p:ext uri="{BB962C8B-B14F-4D97-AF65-F5344CB8AC3E}">
        <p14:creationId xmlns:p14="http://schemas.microsoft.com/office/powerpoint/2010/main" val="419637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1A2B8-F747-25B4-676A-09BC76B4C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57E0B-1CE5-1468-C7BF-2A3A252216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F62AC3-CD44-2847-D864-0C7214E251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32B241-6DD4-965C-085B-526E33558B21}"/>
              </a:ext>
            </a:extLst>
          </p:cNvPr>
          <p:cNvSpPr>
            <a:spLocks noGrp="1"/>
          </p:cNvSpPr>
          <p:nvPr>
            <p:ph type="sldNum" sz="quarter" idx="10"/>
          </p:nvPr>
        </p:nvSpPr>
        <p:spPr/>
        <p:txBody>
          <a:bodyPr/>
          <a:lstStyle/>
          <a:p>
            <a:fld id="{45302B53-F007-45F9-A8E7-8BDA07CCC9EB}" type="slidenum">
              <a:rPr lang="en-US" smtClean="0"/>
              <a:t>24</a:t>
            </a:fld>
            <a:endParaRPr lang="en-US" dirty="0"/>
          </a:p>
        </p:txBody>
      </p:sp>
    </p:spTree>
    <p:extLst>
      <p:ext uri="{BB962C8B-B14F-4D97-AF65-F5344CB8AC3E}">
        <p14:creationId xmlns:p14="http://schemas.microsoft.com/office/powerpoint/2010/main" val="3294789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3258C4-3237-EB82-51F4-62FA5138C4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4C1E1-1656-115D-2BFB-87EB1266A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DDBDC3-AA71-2EFE-B77A-FF99EA111F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5B6A51C-431E-A6E4-DC41-2B74A64EC1B2}"/>
              </a:ext>
            </a:extLst>
          </p:cNvPr>
          <p:cNvSpPr>
            <a:spLocks noGrp="1"/>
          </p:cNvSpPr>
          <p:nvPr>
            <p:ph type="sldNum" sz="quarter" idx="10"/>
          </p:nvPr>
        </p:nvSpPr>
        <p:spPr/>
        <p:txBody>
          <a:bodyPr/>
          <a:lstStyle/>
          <a:p>
            <a:fld id="{45302B53-F007-45F9-A8E7-8BDA07CCC9EB}" type="slidenum">
              <a:rPr lang="en-US" smtClean="0"/>
              <a:t>25</a:t>
            </a:fld>
            <a:endParaRPr lang="en-US" dirty="0"/>
          </a:p>
        </p:txBody>
      </p:sp>
    </p:spTree>
    <p:extLst>
      <p:ext uri="{BB962C8B-B14F-4D97-AF65-F5344CB8AC3E}">
        <p14:creationId xmlns:p14="http://schemas.microsoft.com/office/powerpoint/2010/main" val="2275558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3701C-8A0E-A4FC-09CE-612567D353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1F8D02-A57E-FC75-AB1E-6921FA8D0D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DDB663-D7D1-E1A0-48A5-54459378FA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4532C7-70C4-43A2-68EF-1AC65C5DCDE6}"/>
              </a:ext>
            </a:extLst>
          </p:cNvPr>
          <p:cNvSpPr>
            <a:spLocks noGrp="1"/>
          </p:cNvSpPr>
          <p:nvPr>
            <p:ph type="sldNum" sz="quarter" idx="10"/>
          </p:nvPr>
        </p:nvSpPr>
        <p:spPr/>
        <p:txBody>
          <a:bodyPr/>
          <a:lstStyle/>
          <a:p>
            <a:fld id="{45302B53-F007-45F9-A8E7-8BDA07CCC9EB}" type="slidenum">
              <a:rPr lang="en-US" smtClean="0"/>
              <a:t>26</a:t>
            </a:fld>
            <a:endParaRPr lang="en-US" dirty="0"/>
          </a:p>
        </p:txBody>
      </p:sp>
    </p:spTree>
    <p:extLst>
      <p:ext uri="{BB962C8B-B14F-4D97-AF65-F5344CB8AC3E}">
        <p14:creationId xmlns:p14="http://schemas.microsoft.com/office/powerpoint/2010/main" val="1221227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B10A8-21CF-9736-8249-FA5487FE04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5A8FD-DD24-98FB-7478-1474FA9601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EBE8D4-82C1-AE92-FDFC-7DA7995AB1C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80DF25-5BF3-016F-3C6A-96DB0D286D70}"/>
              </a:ext>
            </a:extLst>
          </p:cNvPr>
          <p:cNvSpPr>
            <a:spLocks noGrp="1"/>
          </p:cNvSpPr>
          <p:nvPr>
            <p:ph type="sldNum" sz="quarter" idx="10"/>
          </p:nvPr>
        </p:nvSpPr>
        <p:spPr/>
        <p:txBody>
          <a:bodyPr/>
          <a:lstStyle/>
          <a:p>
            <a:fld id="{45302B53-F007-45F9-A8E7-8BDA07CCC9EB}" type="slidenum">
              <a:rPr lang="en-US" smtClean="0"/>
              <a:t>15</a:t>
            </a:fld>
            <a:endParaRPr lang="en-US" dirty="0"/>
          </a:p>
        </p:txBody>
      </p:sp>
    </p:spTree>
    <p:extLst>
      <p:ext uri="{BB962C8B-B14F-4D97-AF65-F5344CB8AC3E}">
        <p14:creationId xmlns:p14="http://schemas.microsoft.com/office/powerpoint/2010/main" val="3485257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ED15D-9580-6692-E5E4-47E7C7025D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7C872E-011F-F64F-725C-3386806EA9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9AE63-220F-06F0-E7F1-A65AE1F093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81F5801-AE90-B99E-D9A3-F4DDEF1A6393}"/>
              </a:ext>
            </a:extLst>
          </p:cNvPr>
          <p:cNvSpPr>
            <a:spLocks noGrp="1"/>
          </p:cNvSpPr>
          <p:nvPr>
            <p:ph type="sldNum" sz="quarter" idx="10"/>
          </p:nvPr>
        </p:nvSpPr>
        <p:spPr/>
        <p:txBody>
          <a:bodyPr/>
          <a:lstStyle/>
          <a:p>
            <a:fld id="{45302B53-F007-45F9-A8E7-8BDA07CCC9EB}" type="slidenum">
              <a:rPr lang="en-US" smtClean="0"/>
              <a:t>16</a:t>
            </a:fld>
            <a:endParaRPr lang="en-US" dirty="0"/>
          </a:p>
        </p:txBody>
      </p:sp>
    </p:spTree>
    <p:extLst>
      <p:ext uri="{BB962C8B-B14F-4D97-AF65-F5344CB8AC3E}">
        <p14:creationId xmlns:p14="http://schemas.microsoft.com/office/powerpoint/2010/main" val="1614331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5F57C-B476-D560-9B18-D50FB21AAC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4F04D-77F6-8096-0C73-F1BD4F5602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5F341C-3AFF-C8BD-1889-844902084AA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88D45C-2748-DC5D-E177-CFD6C1ED23C9}"/>
              </a:ext>
            </a:extLst>
          </p:cNvPr>
          <p:cNvSpPr>
            <a:spLocks noGrp="1"/>
          </p:cNvSpPr>
          <p:nvPr>
            <p:ph type="sldNum" sz="quarter" idx="10"/>
          </p:nvPr>
        </p:nvSpPr>
        <p:spPr/>
        <p:txBody>
          <a:bodyPr/>
          <a:lstStyle/>
          <a:p>
            <a:fld id="{45302B53-F007-45F9-A8E7-8BDA07CCC9EB}" type="slidenum">
              <a:rPr lang="en-US" smtClean="0"/>
              <a:t>17</a:t>
            </a:fld>
            <a:endParaRPr lang="en-US" dirty="0"/>
          </a:p>
        </p:txBody>
      </p:sp>
    </p:spTree>
    <p:extLst>
      <p:ext uri="{BB962C8B-B14F-4D97-AF65-F5344CB8AC3E}">
        <p14:creationId xmlns:p14="http://schemas.microsoft.com/office/powerpoint/2010/main" val="375379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3589B-52CC-10B4-6CEE-799E3F06D0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1BF13E-A3E9-239D-48C1-09330984F5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14292-6A48-0D8A-040C-4DC04B12006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9767F56-05DA-4C14-4888-7C61256FA5B9}"/>
              </a:ext>
            </a:extLst>
          </p:cNvPr>
          <p:cNvSpPr>
            <a:spLocks noGrp="1"/>
          </p:cNvSpPr>
          <p:nvPr>
            <p:ph type="sldNum" sz="quarter" idx="10"/>
          </p:nvPr>
        </p:nvSpPr>
        <p:spPr/>
        <p:txBody>
          <a:bodyPr/>
          <a:lstStyle/>
          <a:p>
            <a:fld id="{45302B53-F007-45F9-A8E7-8BDA07CCC9EB}" type="slidenum">
              <a:rPr lang="en-US" smtClean="0"/>
              <a:t>18</a:t>
            </a:fld>
            <a:endParaRPr lang="en-US" dirty="0"/>
          </a:p>
        </p:txBody>
      </p:sp>
    </p:spTree>
    <p:extLst>
      <p:ext uri="{BB962C8B-B14F-4D97-AF65-F5344CB8AC3E}">
        <p14:creationId xmlns:p14="http://schemas.microsoft.com/office/powerpoint/2010/main" val="3684612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3F27F-A194-E231-6C2D-27A747ED1E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9CF7E6-2959-0688-D837-522CBFCC43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0054D-3D1A-B903-650D-174747F00D7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C74261-FCBC-9344-FCA8-E54B36683EE0}"/>
              </a:ext>
            </a:extLst>
          </p:cNvPr>
          <p:cNvSpPr>
            <a:spLocks noGrp="1"/>
          </p:cNvSpPr>
          <p:nvPr>
            <p:ph type="sldNum" sz="quarter" idx="10"/>
          </p:nvPr>
        </p:nvSpPr>
        <p:spPr/>
        <p:txBody>
          <a:bodyPr/>
          <a:lstStyle/>
          <a:p>
            <a:fld id="{45302B53-F007-45F9-A8E7-8BDA07CCC9EB}" type="slidenum">
              <a:rPr lang="en-US" smtClean="0"/>
              <a:t>19</a:t>
            </a:fld>
            <a:endParaRPr lang="en-US" dirty="0"/>
          </a:p>
        </p:txBody>
      </p:sp>
    </p:spTree>
    <p:extLst>
      <p:ext uri="{BB962C8B-B14F-4D97-AF65-F5344CB8AC3E}">
        <p14:creationId xmlns:p14="http://schemas.microsoft.com/office/powerpoint/2010/main" val="134201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47C0B-5D29-CC94-C6D8-1BC2AD2D1E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9BFDCA-9A0C-538C-4920-D62F94F9F4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574688-E657-0FE5-6BA2-3762636B17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63E659-3E11-564F-6029-480F2909E26B}"/>
              </a:ext>
            </a:extLst>
          </p:cNvPr>
          <p:cNvSpPr>
            <a:spLocks noGrp="1"/>
          </p:cNvSpPr>
          <p:nvPr>
            <p:ph type="sldNum" sz="quarter" idx="10"/>
          </p:nvPr>
        </p:nvSpPr>
        <p:spPr/>
        <p:txBody>
          <a:bodyPr/>
          <a:lstStyle/>
          <a:p>
            <a:fld id="{45302B53-F007-45F9-A8E7-8BDA07CCC9EB}" type="slidenum">
              <a:rPr lang="en-US" smtClean="0"/>
              <a:t>20</a:t>
            </a:fld>
            <a:endParaRPr lang="en-US" dirty="0"/>
          </a:p>
        </p:txBody>
      </p:sp>
    </p:spTree>
    <p:extLst>
      <p:ext uri="{BB962C8B-B14F-4D97-AF65-F5344CB8AC3E}">
        <p14:creationId xmlns:p14="http://schemas.microsoft.com/office/powerpoint/2010/main" val="2792144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D4E6B-A140-4E56-B45E-70E138D41F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5090F-99B4-3A92-4EB3-3FAAAD950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1770EA-1F93-76C2-24CF-02C52DDBBC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10D0075-0507-31C0-969F-FBF6046EC2F7}"/>
              </a:ext>
            </a:extLst>
          </p:cNvPr>
          <p:cNvSpPr>
            <a:spLocks noGrp="1"/>
          </p:cNvSpPr>
          <p:nvPr>
            <p:ph type="sldNum" sz="quarter" idx="10"/>
          </p:nvPr>
        </p:nvSpPr>
        <p:spPr/>
        <p:txBody>
          <a:bodyPr/>
          <a:lstStyle/>
          <a:p>
            <a:fld id="{45302B53-F007-45F9-A8E7-8BDA07CCC9EB}" type="slidenum">
              <a:rPr lang="en-US" smtClean="0"/>
              <a:t>21</a:t>
            </a:fld>
            <a:endParaRPr lang="en-US" dirty="0"/>
          </a:p>
        </p:txBody>
      </p:sp>
    </p:spTree>
    <p:extLst>
      <p:ext uri="{BB962C8B-B14F-4D97-AF65-F5344CB8AC3E}">
        <p14:creationId xmlns:p14="http://schemas.microsoft.com/office/powerpoint/2010/main" val="248160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A68C9-0544-A5E8-6D44-2997697835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5330FF-0595-A27E-8F7E-B048CCDA09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8F4D5A-81B9-8D7C-70C2-167576D212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5A6811-AB5C-BD8B-E090-F7A03921B396}"/>
              </a:ext>
            </a:extLst>
          </p:cNvPr>
          <p:cNvSpPr>
            <a:spLocks noGrp="1"/>
          </p:cNvSpPr>
          <p:nvPr>
            <p:ph type="sldNum" sz="quarter" idx="10"/>
          </p:nvPr>
        </p:nvSpPr>
        <p:spPr/>
        <p:txBody>
          <a:bodyPr/>
          <a:lstStyle/>
          <a:p>
            <a:fld id="{45302B53-F007-45F9-A8E7-8BDA07CCC9EB}" type="slidenum">
              <a:rPr lang="en-US" smtClean="0"/>
              <a:t>22</a:t>
            </a:fld>
            <a:endParaRPr lang="en-US" dirty="0"/>
          </a:p>
        </p:txBody>
      </p:sp>
    </p:spTree>
    <p:extLst>
      <p:ext uri="{BB962C8B-B14F-4D97-AF65-F5344CB8AC3E}">
        <p14:creationId xmlns:p14="http://schemas.microsoft.com/office/powerpoint/2010/main" val="94818466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385152-2C32-4C90-9DC0-AC459B81C27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540549" y="966157"/>
            <a:ext cx="5163785" cy="5167223"/>
          </a:xfrm>
          <a:prstGeom prst="rect">
            <a:avLst/>
          </a:prstGeom>
        </p:spPr>
      </p:pic>
      <p:sp>
        <p:nvSpPr>
          <p:cNvPr id="2" name="Title 1"/>
          <p:cNvSpPr>
            <a:spLocks noGrp="1"/>
          </p:cNvSpPr>
          <p:nvPr>
            <p:ph type="ctrTitle"/>
          </p:nvPr>
        </p:nvSpPr>
        <p:spPr>
          <a:xfrm>
            <a:off x="590203" y="1122363"/>
            <a:ext cx="11006051" cy="2387600"/>
          </a:xfrm>
          <a:prstGeom prst="rect">
            <a:avLst/>
          </a:prstGeom>
        </p:spPr>
        <p:txBody>
          <a:bodyPr anchor="b">
            <a:normAutofit/>
          </a:bodyPr>
          <a:lstStyle>
            <a:lvl1pPr algn="ctr">
              <a:defRPr sz="5400" b="1">
                <a:solidFill>
                  <a:srgbClr val="213073"/>
                </a:solidFill>
                <a:latin typeface="Gotham Light" panose="02000603030000020004"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400" b="1">
                <a:solidFill>
                  <a:srgbClr val="FF860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606" r="68303" b="81818"/>
          <a:stretch/>
        </p:blipFill>
        <p:spPr>
          <a:xfrm>
            <a:off x="11085" y="182888"/>
            <a:ext cx="2898371" cy="931025"/>
          </a:xfrm>
          <a:prstGeom prst="rect">
            <a:avLst/>
          </a:prstGeom>
        </p:spPr>
      </p:pic>
      <p:grpSp>
        <p:nvGrpSpPr>
          <p:cNvPr id="9" name="Group 8">
            <a:extLst>
              <a:ext uri="{FF2B5EF4-FFF2-40B4-BE49-F238E27FC236}">
                <a16:creationId xmlns:a16="http://schemas.microsoft.com/office/drawing/2014/main" id="{3703F9A0-E024-ACAB-0C85-45F964F7C2EE}"/>
              </a:ext>
            </a:extLst>
          </p:cNvPr>
          <p:cNvGrpSpPr>
            <a:grpSpLocks/>
          </p:cNvGrpSpPr>
          <p:nvPr userDrawn="1"/>
        </p:nvGrpSpPr>
        <p:grpSpPr bwMode="auto">
          <a:xfrm>
            <a:off x="1524000" y="6367518"/>
            <a:ext cx="1464945" cy="435610"/>
            <a:chOff x="3480" y="14505"/>
            <a:chExt cx="2307" cy="686"/>
          </a:xfrm>
        </p:grpSpPr>
        <p:pic>
          <p:nvPicPr>
            <p:cNvPr id="12" name="Picture 11">
              <a:extLst>
                <a:ext uri="{FF2B5EF4-FFF2-40B4-BE49-F238E27FC236}">
                  <a16:creationId xmlns:a16="http://schemas.microsoft.com/office/drawing/2014/main" id="{AE30FA33-E7C9-2F54-375B-6FC00DF4F69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840EEC8-3EAB-1085-86B2-4C6C5039C11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Box 17">
            <a:extLst>
              <a:ext uri="{FF2B5EF4-FFF2-40B4-BE49-F238E27FC236}">
                <a16:creationId xmlns:a16="http://schemas.microsoft.com/office/drawing/2014/main" id="{90563211-A3D9-D762-1365-7FB6531CF5AD}"/>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316321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F2A45BA8-1723-5068-346A-3407B49697C3}"/>
              </a:ext>
            </a:extLst>
          </p:cNvPr>
          <p:cNvGrpSpPr/>
          <p:nvPr userDrawn="1"/>
        </p:nvGrpSpPr>
        <p:grpSpPr>
          <a:xfrm>
            <a:off x="420624" y="1234440"/>
            <a:ext cx="5946334" cy="3688351"/>
            <a:chOff x="521208" y="1075673"/>
            <a:chExt cx="5946334" cy="3688351"/>
          </a:xfrm>
        </p:grpSpPr>
        <p:sp>
          <p:nvSpPr>
            <p:cNvPr id="14" name="Rectangle 13">
              <a:extLst>
                <a:ext uri="{FF2B5EF4-FFF2-40B4-BE49-F238E27FC236}">
                  <a16:creationId xmlns:a16="http://schemas.microsoft.com/office/drawing/2014/main" id="{9E1AFB8D-95BA-D709-2398-C31C855C0FD2}"/>
                </a:ext>
              </a:extLst>
            </p:cNvPr>
            <p:cNvSpPr/>
            <p:nvPr userDrawn="1"/>
          </p:nvSpPr>
          <p:spPr>
            <a:xfrm>
              <a:off x="523942" y="1243584"/>
              <a:ext cx="5943600" cy="3520440"/>
            </a:xfrm>
            <a:prstGeom prst="rect">
              <a:avLst/>
            </a:prstGeom>
            <a:solidFill>
              <a:srgbClr val="213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912EB71-F908-71CF-ADC3-901CA90F3866}"/>
                </a:ext>
              </a:extLst>
            </p:cNvPr>
            <p:cNvSpPr/>
            <p:nvPr userDrawn="1"/>
          </p:nvSpPr>
          <p:spPr>
            <a:xfrm>
              <a:off x="521208" y="1075673"/>
              <a:ext cx="5943600" cy="182880"/>
            </a:xfrm>
            <a:prstGeom prst="rect">
              <a:avLst/>
            </a:prstGeom>
            <a:solidFill>
              <a:srgbClr val="FF86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7341E8DC-20F9-4D67-B7D3-E5AFB2A9B9A3}"/>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71927" y="1501000"/>
            <a:ext cx="5163785" cy="5167223"/>
          </a:xfrm>
          <a:prstGeom prst="rect">
            <a:avLst/>
          </a:prstGeom>
        </p:spPr>
      </p:pic>
      <p:sp>
        <p:nvSpPr>
          <p:cNvPr id="2" name="Title 1"/>
          <p:cNvSpPr>
            <a:spLocks noGrp="1"/>
          </p:cNvSpPr>
          <p:nvPr>
            <p:ph type="title"/>
          </p:nvPr>
        </p:nvSpPr>
        <p:spPr>
          <a:xfrm>
            <a:off x="570585" y="1250303"/>
            <a:ext cx="5624942" cy="2323122"/>
          </a:xfrm>
          <a:prstGeom prst="rect">
            <a:avLst/>
          </a:prstGeom>
        </p:spPr>
        <p:txBody>
          <a:bodyPr anchor="b">
            <a:normAutofit/>
          </a:bodyPr>
          <a:lstStyle>
            <a:lvl1pPr>
              <a:defRPr sz="4800" b="1">
                <a:solidFill>
                  <a:schemeClr val="bg1">
                    <a:lumMod val="95000"/>
                  </a:schemeClr>
                </a:solidFill>
                <a:latin typeface="Gotham Light" panose="02000603030000020004"/>
              </a:defRPr>
            </a:lvl1pPr>
          </a:lstStyle>
          <a:p>
            <a:r>
              <a:rPr lang="en-US" dirty="0"/>
              <a:t>Click to edit Master title style</a:t>
            </a:r>
          </a:p>
        </p:txBody>
      </p:sp>
      <p:sp>
        <p:nvSpPr>
          <p:cNvPr id="3" name="Text Placeholder 2"/>
          <p:cNvSpPr>
            <a:spLocks noGrp="1"/>
          </p:cNvSpPr>
          <p:nvPr>
            <p:ph type="body" idx="1"/>
          </p:nvPr>
        </p:nvSpPr>
        <p:spPr>
          <a:xfrm>
            <a:off x="523943" y="4253561"/>
            <a:ext cx="5363677" cy="1500187"/>
          </a:xfrm>
          <a:prstGeom prst="rect">
            <a:avLst/>
          </a:prstGeo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rotWithShape="1">
          <a:blip r:embed="rId4">
            <a:extLst>
              <a:ext uri="{28A0092B-C50C-407E-A947-70E740481C1C}">
                <a14:useLocalDpi xmlns:a14="http://schemas.microsoft.com/office/drawing/2010/main" val="0"/>
              </a:ext>
            </a:extLst>
          </a:blip>
          <a:srcRect t="4606" r="68303" b="81818"/>
          <a:stretch/>
        </p:blipFill>
        <p:spPr>
          <a:xfrm>
            <a:off x="11085" y="182888"/>
            <a:ext cx="2898371" cy="931025"/>
          </a:xfrm>
          <a:prstGeom prst="rect">
            <a:avLst/>
          </a:prstGeom>
        </p:spPr>
      </p:pic>
      <p:sp>
        <p:nvSpPr>
          <p:cNvPr id="5" name="Content Placeholder 3">
            <a:extLst>
              <a:ext uri="{FF2B5EF4-FFF2-40B4-BE49-F238E27FC236}">
                <a16:creationId xmlns:a16="http://schemas.microsoft.com/office/drawing/2014/main" id="{6794E412-F804-A941-9F0A-E43B3C4D0FFE}"/>
              </a:ext>
            </a:extLst>
          </p:cNvPr>
          <p:cNvSpPr>
            <a:spLocks noGrp="1"/>
          </p:cNvSpPr>
          <p:nvPr>
            <p:ph sz="half" idx="2"/>
          </p:nvPr>
        </p:nvSpPr>
        <p:spPr>
          <a:xfrm>
            <a:off x="6464808" y="1243584"/>
            <a:ext cx="5181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a:extLst>
              <a:ext uri="{FF2B5EF4-FFF2-40B4-BE49-F238E27FC236}">
                <a16:creationId xmlns:a16="http://schemas.microsoft.com/office/drawing/2014/main" id="{56E3950D-1171-119E-971F-12BB86A419D1}"/>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grpSp>
        <p:nvGrpSpPr>
          <p:cNvPr id="4" name="Group 3">
            <a:extLst>
              <a:ext uri="{FF2B5EF4-FFF2-40B4-BE49-F238E27FC236}">
                <a16:creationId xmlns:a16="http://schemas.microsoft.com/office/drawing/2014/main" id="{4276F25A-25E9-E9A9-47EC-8B482C528285}"/>
              </a:ext>
            </a:extLst>
          </p:cNvPr>
          <p:cNvGrpSpPr>
            <a:grpSpLocks/>
          </p:cNvGrpSpPr>
          <p:nvPr userDrawn="1"/>
        </p:nvGrpSpPr>
        <p:grpSpPr bwMode="auto">
          <a:xfrm>
            <a:off x="1524000" y="6367518"/>
            <a:ext cx="1464945" cy="435610"/>
            <a:chOff x="3480" y="14505"/>
            <a:chExt cx="2307" cy="686"/>
          </a:xfrm>
        </p:grpSpPr>
        <p:pic>
          <p:nvPicPr>
            <p:cNvPr id="10" name="Picture 9">
              <a:extLst>
                <a:ext uri="{FF2B5EF4-FFF2-40B4-BE49-F238E27FC236}">
                  <a16:creationId xmlns:a16="http://schemas.microsoft.com/office/drawing/2014/main" id="{FF3A2D97-4B9F-5932-6F18-9CCA02B0606D}"/>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146F248-65B6-2A0F-DB51-E39EC958419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Box 17">
            <a:extLst>
              <a:ext uri="{FF2B5EF4-FFF2-40B4-BE49-F238E27FC236}">
                <a16:creationId xmlns:a16="http://schemas.microsoft.com/office/drawing/2014/main" id="{50681B16-9732-1B00-B993-350383307EEF}"/>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173784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FF2A0C-4DFE-4E08-9536-6DE511DB6FE7}"/>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71927" y="1501000"/>
            <a:ext cx="5163785" cy="5167223"/>
          </a:xfrm>
          <a:prstGeom prst="rect">
            <a:avLst/>
          </a:prstGeom>
        </p:spPr>
      </p:pic>
      <p:sp>
        <p:nvSpPr>
          <p:cNvPr id="3" name="Content Placeholder 2"/>
          <p:cNvSpPr>
            <a:spLocks noGrp="1"/>
          </p:cNvSpPr>
          <p:nvPr>
            <p:ph sz="half" idx="1"/>
          </p:nvPr>
        </p:nvSpPr>
        <p:spPr>
          <a:xfrm>
            <a:off x="838200" y="1825625"/>
            <a:ext cx="5181600" cy="418058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8058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t="4606" r="68303" b="81818"/>
          <a:stretch/>
        </p:blipFill>
        <p:spPr>
          <a:xfrm>
            <a:off x="11085" y="473833"/>
            <a:ext cx="2898371" cy="931025"/>
          </a:xfrm>
          <a:prstGeom prst="rect">
            <a:avLst/>
          </a:prstGeom>
        </p:spPr>
      </p:pic>
      <p:sp>
        <p:nvSpPr>
          <p:cNvPr id="2" name="Title 1">
            <a:extLst>
              <a:ext uri="{FF2B5EF4-FFF2-40B4-BE49-F238E27FC236}">
                <a16:creationId xmlns:a16="http://schemas.microsoft.com/office/drawing/2014/main" id="{8ECE67F9-5A76-5005-1D43-F4B6E2F77DF9}"/>
              </a:ext>
            </a:extLst>
          </p:cNvPr>
          <p:cNvSpPr>
            <a:spLocks noGrp="1"/>
          </p:cNvSpPr>
          <p:nvPr>
            <p:ph type="title"/>
          </p:nvPr>
        </p:nvSpPr>
        <p:spPr>
          <a:xfrm>
            <a:off x="3049383" y="340184"/>
            <a:ext cx="8912632" cy="1031413"/>
          </a:xfrm>
          <a:prstGeom prst="rect">
            <a:avLst/>
          </a:prstGeom>
        </p:spPr>
        <p:txBody>
          <a:bodyPr>
            <a:normAutofit/>
          </a:bodyPr>
          <a:lstStyle>
            <a:lvl1pPr>
              <a:defRPr sz="4000" b="1">
                <a:solidFill>
                  <a:srgbClr val="213073"/>
                </a:solidFill>
                <a:latin typeface="Gotham Light" panose="02000603030000020004" pitchFamily="2" charset="0"/>
              </a:defRPr>
            </a:lvl1pPr>
          </a:lstStyle>
          <a:p>
            <a:r>
              <a:rPr lang="en-US" dirty="0"/>
              <a:t>Click to edit Master title style</a:t>
            </a:r>
          </a:p>
        </p:txBody>
      </p:sp>
      <p:sp>
        <p:nvSpPr>
          <p:cNvPr id="6" name="TextBox 5">
            <a:extLst>
              <a:ext uri="{FF2B5EF4-FFF2-40B4-BE49-F238E27FC236}">
                <a16:creationId xmlns:a16="http://schemas.microsoft.com/office/drawing/2014/main" id="{09FC9875-163B-9526-82F4-A1E2CD31CFCA}"/>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cxnSp>
        <p:nvCxnSpPr>
          <p:cNvPr id="7" name="Straight Connector 6">
            <a:extLst>
              <a:ext uri="{FF2B5EF4-FFF2-40B4-BE49-F238E27FC236}">
                <a16:creationId xmlns:a16="http://schemas.microsoft.com/office/drawing/2014/main" id="{C38B8935-5BA9-7D9B-E89E-909F8DDA0056}"/>
              </a:ext>
            </a:extLst>
          </p:cNvPr>
          <p:cNvCxnSpPr>
            <a:cxnSpLocks/>
          </p:cNvCxnSpPr>
          <p:nvPr userDrawn="1"/>
        </p:nvCxnSpPr>
        <p:spPr>
          <a:xfrm>
            <a:off x="429768" y="1344168"/>
            <a:ext cx="11329416" cy="0"/>
          </a:xfrm>
          <a:prstGeom prst="line">
            <a:avLst/>
          </a:prstGeom>
          <a:ln w="57150">
            <a:solidFill>
              <a:srgbClr val="FF8604"/>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F8FE797-E42F-4F63-CCB4-017E3FB8E44B}"/>
              </a:ext>
            </a:extLst>
          </p:cNvPr>
          <p:cNvGrpSpPr>
            <a:grpSpLocks/>
          </p:cNvGrpSpPr>
          <p:nvPr userDrawn="1"/>
        </p:nvGrpSpPr>
        <p:grpSpPr bwMode="auto">
          <a:xfrm>
            <a:off x="1524000" y="6367518"/>
            <a:ext cx="1464945" cy="435610"/>
            <a:chOff x="3480" y="14505"/>
            <a:chExt cx="2307" cy="686"/>
          </a:xfrm>
        </p:grpSpPr>
        <p:pic>
          <p:nvPicPr>
            <p:cNvPr id="17" name="Picture 16">
              <a:extLst>
                <a:ext uri="{FF2B5EF4-FFF2-40B4-BE49-F238E27FC236}">
                  <a16:creationId xmlns:a16="http://schemas.microsoft.com/office/drawing/2014/main" id="{ECD7A513-F0DF-0121-2A13-405BBEC114E3}"/>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8561D056-F0BA-2D73-E895-CAE2057ADBF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Text Box 17">
            <a:extLst>
              <a:ext uri="{FF2B5EF4-FFF2-40B4-BE49-F238E27FC236}">
                <a16:creationId xmlns:a16="http://schemas.microsoft.com/office/drawing/2014/main" id="{F5C81D70-5CD7-0B5E-7276-A67A81D9C623}"/>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3568158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_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18058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18058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t="4606" r="68303" b="81818"/>
          <a:stretch/>
        </p:blipFill>
        <p:spPr>
          <a:xfrm>
            <a:off x="11085" y="473833"/>
            <a:ext cx="2898371" cy="931025"/>
          </a:xfrm>
          <a:prstGeom prst="rect">
            <a:avLst/>
          </a:prstGeom>
        </p:spPr>
      </p:pic>
      <p:sp>
        <p:nvSpPr>
          <p:cNvPr id="2" name="Title 1">
            <a:extLst>
              <a:ext uri="{FF2B5EF4-FFF2-40B4-BE49-F238E27FC236}">
                <a16:creationId xmlns:a16="http://schemas.microsoft.com/office/drawing/2014/main" id="{8ECE67F9-5A76-5005-1D43-F4B6E2F77DF9}"/>
              </a:ext>
            </a:extLst>
          </p:cNvPr>
          <p:cNvSpPr>
            <a:spLocks noGrp="1"/>
          </p:cNvSpPr>
          <p:nvPr>
            <p:ph type="title"/>
          </p:nvPr>
        </p:nvSpPr>
        <p:spPr>
          <a:xfrm>
            <a:off x="3049383" y="340184"/>
            <a:ext cx="8912632" cy="1031413"/>
          </a:xfrm>
          <a:prstGeom prst="rect">
            <a:avLst/>
          </a:prstGeom>
        </p:spPr>
        <p:txBody>
          <a:bodyPr>
            <a:normAutofit/>
          </a:bodyPr>
          <a:lstStyle>
            <a:lvl1pPr>
              <a:defRPr sz="4000" b="1">
                <a:solidFill>
                  <a:srgbClr val="213073"/>
                </a:solidFill>
                <a:latin typeface="Gotham Light" panose="02000603030000020004" pitchFamily="2" charset="0"/>
              </a:defRPr>
            </a:lvl1pPr>
          </a:lstStyle>
          <a:p>
            <a:r>
              <a:rPr lang="en-US" dirty="0"/>
              <a:t>Click to edit Master title style</a:t>
            </a:r>
          </a:p>
        </p:txBody>
      </p:sp>
      <p:sp>
        <p:nvSpPr>
          <p:cNvPr id="6" name="TextBox 5">
            <a:extLst>
              <a:ext uri="{FF2B5EF4-FFF2-40B4-BE49-F238E27FC236}">
                <a16:creationId xmlns:a16="http://schemas.microsoft.com/office/drawing/2014/main" id="{AD33D37D-1055-4D5F-39A8-6F31F1AC775C}"/>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cxnSp>
        <p:nvCxnSpPr>
          <p:cNvPr id="7" name="Straight Connector 6">
            <a:extLst>
              <a:ext uri="{FF2B5EF4-FFF2-40B4-BE49-F238E27FC236}">
                <a16:creationId xmlns:a16="http://schemas.microsoft.com/office/drawing/2014/main" id="{88707AB9-0500-D15E-55B9-7FD3E55CF005}"/>
              </a:ext>
            </a:extLst>
          </p:cNvPr>
          <p:cNvCxnSpPr>
            <a:cxnSpLocks/>
          </p:cNvCxnSpPr>
          <p:nvPr userDrawn="1"/>
        </p:nvCxnSpPr>
        <p:spPr>
          <a:xfrm>
            <a:off x="429768" y="1344168"/>
            <a:ext cx="11329416" cy="0"/>
          </a:xfrm>
          <a:prstGeom prst="line">
            <a:avLst/>
          </a:prstGeom>
          <a:ln w="57150">
            <a:solidFill>
              <a:srgbClr val="FF8604"/>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B83C9086-1148-0B74-6C37-5CA886EB47F1}"/>
              </a:ext>
            </a:extLst>
          </p:cNvPr>
          <p:cNvGrpSpPr>
            <a:grpSpLocks/>
          </p:cNvGrpSpPr>
          <p:nvPr userDrawn="1"/>
        </p:nvGrpSpPr>
        <p:grpSpPr bwMode="auto">
          <a:xfrm>
            <a:off x="1524000" y="6367518"/>
            <a:ext cx="1464945" cy="435610"/>
            <a:chOff x="3480" y="14505"/>
            <a:chExt cx="2307" cy="686"/>
          </a:xfrm>
        </p:grpSpPr>
        <p:pic>
          <p:nvPicPr>
            <p:cNvPr id="16" name="Picture 15">
              <a:extLst>
                <a:ext uri="{FF2B5EF4-FFF2-40B4-BE49-F238E27FC236}">
                  <a16:creationId xmlns:a16="http://schemas.microsoft.com/office/drawing/2014/main" id="{208774DC-AFEA-89BD-699B-C68D9F1C476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6771C1B-99DC-0F26-B331-7A0942E202C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Box 17">
            <a:extLst>
              <a:ext uri="{FF2B5EF4-FFF2-40B4-BE49-F238E27FC236}">
                <a16:creationId xmlns:a16="http://schemas.microsoft.com/office/drawing/2014/main" id="{865F9205-B9E6-9E0A-FD0F-8D61620AFF0B}"/>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1797860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C83A106F-C975-A732-F814-EA31ECEEB7B8}"/>
              </a:ext>
            </a:extLst>
          </p:cNvPr>
          <p:cNvGrpSpPr/>
          <p:nvPr userDrawn="1"/>
        </p:nvGrpSpPr>
        <p:grpSpPr>
          <a:xfrm>
            <a:off x="420624" y="1234440"/>
            <a:ext cx="5946334" cy="3688351"/>
            <a:chOff x="521208" y="1075673"/>
            <a:chExt cx="5946334" cy="3688351"/>
          </a:xfrm>
        </p:grpSpPr>
        <p:sp>
          <p:nvSpPr>
            <p:cNvPr id="21" name="Rectangle 20">
              <a:extLst>
                <a:ext uri="{FF2B5EF4-FFF2-40B4-BE49-F238E27FC236}">
                  <a16:creationId xmlns:a16="http://schemas.microsoft.com/office/drawing/2014/main" id="{18A8F15D-6FD9-739F-3A44-D679E0747280}"/>
                </a:ext>
              </a:extLst>
            </p:cNvPr>
            <p:cNvSpPr/>
            <p:nvPr userDrawn="1"/>
          </p:nvSpPr>
          <p:spPr>
            <a:xfrm>
              <a:off x="523942" y="1243584"/>
              <a:ext cx="5943600" cy="3520440"/>
            </a:xfrm>
            <a:prstGeom prst="rect">
              <a:avLst/>
            </a:prstGeom>
            <a:solidFill>
              <a:srgbClr val="213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C88BA8A-CA3D-3A3D-0BB9-DAF845570BDF}"/>
                </a:ext>
              </a:extLst>
            </p:cNvPr>
            <p:cNvSpPr/>
            <p:nvPr userDrawn="1"/>
          </p:nvSpPr>
          <p:spPr>
            <a:xfrm>
              <a:off x="521208" y="1075673"/>
              <a:ext cx="5943600" cy="182880"/>
            </a:xfrm>
            <a:prstGeom prst="rect">
              <a:avLst/>
            </a:prstGeom>
            <a:solidFill>
              <a:srgbClr val="FF86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a:extLst>
              <a:ext uri="{FF2B5EF4-FFF2-40B4-BE49-F238E27FC236}">
                <a16:creationId xmlns:a16="http://schemas.microsoft.com/office/drawing/2014/main" id="{8D4555A0-6A92-4F6C-958E-B85E499A1519}"/>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71927" y="1501000"/>
            <a:ext cx="5163785" cy="5167223"/>
          </a:xfrm>
          <a:prstGeom prst="rect">
            <a:avLst/>
          </a:prstGeom>
        </p:spPr>
      </p:pic>
      <p:sp>
        <p:nvSpPr>
          <p:cNvPr id="10" name="Title 1"/>
          <p:cNvSpPr>
            <a:spLocks noGrp="1"/>
          </p:cNvSpPr>
          <p:nvPr>
            <p:ph type="title"/>
          </p:nvPr>
        </p:nvSpPr>
        <p:spPr>
          <a:xfrm>
            <a:off x="570585" y="1250303"/>
            <a:ext cx="5624942" cy="2323122"/>
          </a:xfrm>
          <a:prstGeom prst="rect">
            <a:avLst/>
          </a:prstGeom>
        </p:spPr>
        <p:txBody>
          <a:bodyPr anchor="b">
            <a:normAutofit/>
          </a:bodyPr>
          <a:lstStyle>
            <a:lvl1pPr algn="l" defTabSz="914400" rtl="0" eaLnBrk="1" latinLnBrk="0" hangingPunct="1">
              <a:lnSpc>
                <a:spcPct val="90000"/>
              </a:lnSpc>
              <a:spcBef>
                <a:spcPct val="0"/>
              </a:spcBef>
              <a:buNone/>
              <a:defRPr lang="en-US" sz="4800" b="1" kern="1200" dirty="0">
                <a:solidFill>
                  <a:schemeClr val="bg1">
                    <a:lumMod val="95000"/>
                  </a:schemeClr>
                </a:solidFill>
                <a:latin typeface="Gotham Light" panose="02000603030000020004"/>
                <a:ea typeface="+mj-ea"/>
                <a:cs typeface="+mj-cs"/>
              </a:defRPr>
            </a:lvl1pPr>
          </a:lstStyle>
          <a:p>
            <a:r>
              <a:rPr lang="en-US" dirty="0"/>
              <a:t>Click to edit Master title style</a:t>
            </a:r>
          </a:p>
        </p:txBody>
      </p:sp>
      <p:sp>
        <p:nvSpPr>
          <p:cNvPr id="11" name="Text Placeholder 2"/>
          <p:cNvSpPr>
            <a:spLocks noGrp="1"/>
          </p:cNvSpPr>
          <p:nvPr>
            <p:ph type="body" idx="10"/>
          </p:nvPr>
        </p:nvSpPr>
        <p:spPr>
          <a:xfrm>
            <a:off x="523943" y="4253561"/>
            <a:ext cx="5363677"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t="4606" r="68303" b="81818"/>
          <a:stretch/>
        </p:blipFill>
        <p:spPr>
          <a:xfrm>
            <a:off x="11085" y="182888"/>
            <a:ext cx="2898371" cy="931025"/>
          </a:xfrm>
          <a:prstGeom prst="rect">
            <a:avLst/>
          </a:prstGeom>
        </p:spPr>
      </p:pic>
      <p:sp>
        <p:nvSpPr>
          <p:cNvPr id="5" name="TextBox 4">
            <a:extLst>
              <a:ext uri="{FF2B5EF4-FFF2-40B4-BE49-F238E27FC236}">
                <a16:creationId xmlns:a16="http://schemas.microsoft.com/office/drawing/2014/main" id="{4C8744F5-4760-40BF-8463-968D5B07FF2C}"/>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grpSp>
        <p:nvGrpSpPr>
          <p:cNvPr id="7" name="Group 6">
            <a:extLst>
              <a:ext uri="{FF2B5EF4-FFF2-40B4-BE49-F238E27FC236}">
                <a16:creationId xmlns:a16="http://schemas.microsoft.com/office/drawing/2014/main" id="{3853020E-DAEC-EB10-C8D9-353F7963CA7C}"/>
              </a:ext>
            </a:extLst>
          </p:cNvPr>
          <p:cNvGrpSpPr>
            <a:grpSpLocks/>
          </p:cNvGrpSpPr>
          <p:nvPr userDrawn="1"/>
        </p:nvGrpSpPr>
        <p:grpSpPr bwMode="auto">
          <a:xfrm>
            <a:off x="1524000" y="6367518"/>
            <a:ext cx="1464945" cy="435610"/>
            <a:chOff x="3480" y="14505"/>
            <a:chExt cx="2307" cy="686"/>
          </a:xfrm>
        </p:grpSpPr>
        <p:pic>
          <p:nvPicPr>
            <p:cNvPr id="14" name="Picture 13">
              <a:extLst>
                <a:ext uri="{FF2B5EF4-FFF2-40B4-BE49-F238E27FC236}">
                  <a16:creationId xmlns:a16="http://schemas.microsoft.com/office/drawing/2014/main" id="{9E92DA5B-5D4D-8DF8-E9B2-759F188517B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F256E1F1-1740-2A46-188B-09D3784DF05A}"/>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 Box 17">
            <a:extLst>
              <a:ext uri="{FF2B5EF4-FFF2-40B4-BE49-F238E27FC236}">
                <a16:creationId xmlns:a16="http://schemas.microsoft.com/office/drawing/2014/main" id="{BC459F3A-8154-4AF3-55F6-B8A025FEDF9D}"/>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1289235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608ADE9-83B1-2DC9-77FF-B70890EA6044}"/>
              </a:ext>
            </a:extLst>
          </p:cNvPr>
          <p:cNvGrpSpPr/>
          <p:nvPr userDrawn="1"/>
        </p:nvGrpSpPr>
        <p:grpSpPr>
          <a:xfrm>
            <a:off x="420624" y="1234440"/>
            <a:ext cx="5946334" cy="3688351"/>
            <a:chOff x="521208" y="1075673"/>
            <a:chExt cx="5946334" cy="3688351"/>
          </a:xfrm>
        </p:grpSpPr>
        <p:sp>
          <p:nvSpPr>
            <p:cNvPr id="21" name="Rectangle 20">
              <a:extLst>
                <a:ext uri="{FF2B5EF4-FFF2-40B4-BE49-F238E27FC236}">
                  <a16:creationId xmlns:a16="http://schemas.microsoft.com/office/drawing/2014/main" id="{55C5E551-E532-FE85-32D1-FA2EDDC4AF48}"/>
                </a:ext>
              </a:extLst>
            </p:cNvPr>
            <p:cNvSpPr/>
            <p:nvPr userDrawn="1"/>
          </p:nvSpPr>
          <p:spPr>
            <a:xfrm>
              <a:off x="523942" y="1243584"/>
              <a:ext cx="5943600" cy="3520440"/>
            </a:xfrm>
            <a:prstGeom prst="rect">
              <a:avLst/>
            </a:prstGeom>
            <a:solidFill>
              <a:srgbClr val="213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7145DA7-C1D0-DF4C-937D-715C7F3D148F}"/>
                </a:ext>
              </a:extLst>
            </p:cNvPr>
            <p:cNvSpPr/>
            <p:nvPr userDrawn="1"/>
          </p:nvSpPr>
          <p:spPr>
            <a:xfrm>
              <a:off x="521208" y="1075673"/>
              <a:ext cx="5943600" cy="182880"/>
            </a:xfrm>
            <a:prstGeom prst="rect">
              <a:avLst/>
            </a:prstGeom>
            <a:solidFill>
              <a:srgbClr val="FF86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itle 1"/>
          <p:cNvSpPr>
            <a:spLocks noGrp="1"/>
          </p:cNvSpPr>
          <p:nvPr>
            <p:ph type="title"/>
          </p:nvPr>
        </p:nvSpPr>
        <p:spPr>
          <a:xfrm>
            <a:off x="570585" y="1250303"/>
            <a:ext cx="5624942" cy="2323122"/>
          </a:xfrm>
          <a:prstGeom prst="rect">
            <a:avLst/>
          </a:prstGeom>
        </p:spPr>
        <p:txBody>
          <a:bodyPr anchor="b">
            <a:normAutofit/>
          </a:bodyPr>
          <a:lstStyle>
            <a:lvl1pPr algn="l" defTabSz="914400" rtl="0" eaLnBrk="1" latinLnBrk="0" hangingPunct="1">
              <a:lnSpc>
                <a:spcPct val="90000"/>
              </a:lnSpc>
              <a:spcBef>
                <a:spcPct val="0"/>
              </a:spcBef>
              <a:buNone/>
              <a:defRPr lang="en-US" sz="4800" b="1" kern="1200" dirty="0">
                <a:solidFill>
                  <a:schemeClr val="bg1">
                    <a:lumMod val="95000"/>
                  </a:schemeClr>
                </a:solidFill>
                <a:latin typeface="Gotham Light" panose="02000603030000020004"/>
                <a:ea typeface="+mj-ea"/>
                <a:cs typeface="+mj-cs"/>
              </a:defRPr>
            </a:lvl1pPr>
          </a:lstStyle>
          <a:p>
            <a:r>
              <a:rPr lang="en-US" dirty="0"/>
              <a:t>Click to edit Master title style</a:t>
            </a:r>
          </a:p>
        </p:txBody>
      </p:sp>
      <p:sp>
        <p:nvSpPr>
          <p:cNvPr id="11" name="Text Placeholder 2"/>
          <p:cNvSpPr>
            <a:spLocks noGrp="1"/>
          </p:cNvSpPr>
          <p:nvPr>
            <p:ph type="body" idx="10"/>
          </p:nvPr>
        </p:nvSpPr>
        <p:spPr>
          <a:xfrm>
            <a:off x="523943" y="4253561"/>
            <a:ext cx="5363677"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606" r="68303" b="81818"/>
          <a:stretch/>
        </p:blipFill>
        <p:spPr>
          <a:xfrm>
            <a:off x="11085" y="182888"/>
            <a:ext cx="2898371" cy="931025"/>
          </a:xfrm>
          <a:prstGeom prst="rect">
            <a:avLst/>
          </a:prstGeom>
        </p:spPr>
      </p:pic>
      <p:sp>
        <p:nvSpPr>
          <p:cNvPr id="3" name="Picture Placeholder 2"/>
          <p:cNvSpPr>
            <a:spLocks noGrp="1"/>
          </p:cNvSpPr>
          <p:nvPr>
            <p:ph type="pic" idx="1"/>
          </p:nvPr>
        </p:nvSpPr>
        <p:spPr>
          <a:xfrm>
            <a:off x="6414831" y="1243584"/>
            <a:ext cx="5547014"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TextBox 4">
            <a:extLst>
              <a:ext uri="{FF2B5EF4-FFF2-40B4-BE49-F238E27FC236}">
                <a16:creationId xmlns:a16="http://schemas.microsoft.com/office/drawing/2014/main" id="{3D14E302-72E1-1A60-02BE-43880F5B8BFC}"/>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grpSp>
        <p:nvGrpSpPr>
          <p:cNvPr id="9" name="Group 8">
            <a:extLst>
              <a:ext uri="{FF2B5EF4-FFF2-40B4-BE49-F238E27FC236}">
                <a16:creationId xmlns:a16="http://schemas.microsoft.com/office/drawing/2014/main" id="{7C18B006-D025-607E-8172-129B113CC1F8}"/>
              </a:ext>
            </a:extLst>
          </p:cNvPr>
          <p:cNvGrpSpPr>
            <a:grpSpLocks/>
          </p:cNvGrpSpPr>
          <p:nvPr userDrawn="1"/>
        </p:nvGrpSpPr>
        <p:grpSpPr bwMode="auto">
          <a:xfrm>
            <a:off x="1524000" y="6367518"/>
            <a:ext cx="1464945" cy="435610"/>
            <a:chOff x="3480" y="14505"/>
            <a:chExt cx="2307" cy="686"/>
          </a:xfrm>
        </p:grpSpPr>
        <p:pic>
          <p:nvPicPr>
            <p:cNvPr id="14" name="Picture 13">
              <a:extLst>
                <a:ext uri="{FF2B5EF4-FFF2-40B4-BE49-F238E27FC236}">
                  <a16:creationId xmlns:a16="http://schemas.microsoft.com/office/drawing/2014/main" id="{CEB20EF4-D4CB-5EC7-1279-F7E6354967F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829D2B1B-09A9-A880-8B5A-6A39AC7958C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Text Box 17">
            <a:extLst>
              <a:ext uri="{FF2B5EF4-FFF2-40B4-BE49-F238E27FC236}">
                <a16:creationId xmlns:a16="http://schemas.microsoft.com/office/drawing/2014/main" id="{C00DF589-18D9-7D28-D25C-F8363CA1C823}"/>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28125890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ransition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0B9D34E-FAEB-974C-815F-106C5212FB82}"/>
              </a:ext>
            </a:extLst>
          </p:cNvPr>
          <p:cNvSpPr/>
          <p:nvPr userDrawn="1"/>
        </p:nvSpPr>
        <p:spPr>
          <a:xfrm>
            <a:off x="-8600" y="1"/>
            <a:ext cx="12200600" cy="6858000"/>
          </a:xfrm>
          <a:prstGeom prst="rect">
            <a:avLst/>
          </a:prstGeom>
          <a:solidFill>
            <a:srgbClr val="0A42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black and white sign with white text&#10;&#10;Description automatically generated">
            <a:extLst>
              <a:ext uri="{FF2B5EF4-FFF2-40B4-BE49-F238E27FC236}">
                <a16:creationId xmlns:a16="http://schemas.microsoft.com/office/drawing/2014/main" id="{39828F9E-EA98-9248-8BB7-90F46A2132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487" y="211908"/>
            <a:ext cx="2342170" cy="730648"/>
          </a:xfrm>
          <a:prstGeom prst="rect">
            <a:avLst/>
          </a:prstGeom>
        </p:spPr>
      </p:pic>
      <p:sp>
        <p:nvSpPr>
          <p:cNvPr id="2" name="Title 1"/>
          <p:cNvSpPr>
            <a:spLocks noGrp="1"/>
          </p:cNvSpPr>
          <p:nvPr>
            <p:ph type="title"/>
          </p:nvPr>
        </p:nvSpPr>
        <p:spPr>
          <a:xfrm>
            <a:off x="514600" y="1930439"/>
            <a:ext cx="5624942" cy="2323122"/>
          </a:xfrm>
          <a:prstGeom prst="rect">
            <a:avLst/>
          </a:prstGeom>
        </p:spPr>
        <p:txBody>
          <a:bodyPr anchor="b">
            <a:normAutofit/>
          </a:bodyPr>
          <a:lstStyle>
            <a:lvl1pPr>
              <a:defRPr sz="4800" b="1">
                <a:solidFill>
                  <a:schemeClr val="bg1">
                    <a:lumMod val="95000"/>
                  </a:schemeClr>
                </a:solidFill>
                <a:latin typeface="Gotham Light" panose="02000603030000020004"/>
              </a:defRPr>
            </a:lvl1pPr>
          </a:lstStyle>
          <a:p>
            <a:r>
              <a:rPr lang="en-US" dirty="0"/>
              <a:t>Click to edit Master title style</a:t>
            </a:r>
          </a:p>
        </p:txBody>
      </p:sp>
      <p:sp>
        <p:nvSpPr>
          <p:cNvPr id="3" name="Text Placeholder 2"/>
          <p:cNvSpPr>
            <a:spLocks noGrp="1"/>
          </p:cNvSpPr>
          <p:nvPr>
            <p:ph type="body" idx="1"/>
          </p:nvPr>
        </p:nvSpPr>
        <p:spPr>
          <a:xfrm>
            <a:off x="523943" y="4253561"/>
            <a:ext cx="5363677" cy="1500187"/>
          </a:xfrm>
          <a:prstGeom prst="rect">
            <a:avLst/>
          </a:prstGeo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TextBox 5">
            <a:extLst>
              <a:ext uri="{FF2B5EF4-FFF2-40B4-BE49-F238E27FC236}">
                <a16:creationId xmlns:a16="http://schemas.microsoft.com/office/drawing/2014/main" id="{56E3950D-1171-119E-971F-12BB86A419D1}"/>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pic>
        <p:nvPicPr>
          <p:cNvPr id="13" name="Picture 12">
            <a:extLst>
              <a:ext uri="{FF2B5EF4-FFF2-40B4-BE49-F238E27FC236}">
                <a16:creationId xmlns:a16="http://schemas.microsoft.com/office/drawing/2014/main" id="{9BFE2555-C91E-E861-FF9D-3E253B1CC2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458" b="93879" l="3662" r="94674">
                        <a14:foregroundMark x1="22170" y1="17831" x2="27297" y2="14637"/>
                        <a14:foregroundMark x1="44807" y1="8450" x2="61718" y2="7917"/>
                        <a14:foregroundMark x1="61718" y1="7917" x2="66977" y2="8982"/>
                        <a14:foregroundMark x1="46937" y1="4524" x2="54527" y2="5589"/>
                        <a14:foregroundMark x1="92077" y1="36194" x2="94740" y2="48969"/>
                        <a14:foregroundMark x1="93009" y1="57951" x2="90146" y2="68263"/>
                        <a14:foregroundMark x1="90146" y1="68263" x2="89947" y2="68263"/>
                        <a14:foregroundMark x1="87816" y1="72122" x2="81158" y2="80971"/>
                        <a14:foregroundMark x1="81158" y1="80971" x2="79893" y2="81836"/>
                        <a14:foregroundMark x1="47470" y1="93879" x2="69041" y2="89488"/>
                        <a14:foregroundMark x1="69041" y1="89488" x2="76897" y2="83965"/>
                        <a14:foregroundMark x1="76897" y1="83965" x2="76897" y2="83965"/>
                        <a14:foregroundMark x1="53862" y1="91218" x2="37417" y2="92216"/>
                        <a14:foregroundMark x1="37417" y1="92216" x2="28162" y2="88689"/>
                        <a14:foregroundMark x1="28162" y1="88689" x2="19308" y2="81504"/>
                        <a14:foregroundMark x1="19308" y1="81504" x2="18242" y2="79574"/>
                        <a14:foregroundMark x1="8722" y1="37991" x2="7790" y2="53892"/>
                        <a14:foregroundMark x1="7790" y1="53892" x2="13449" y2="74784"/>
                        <a14:foregroundMark x1="12916" y1="56354" x2="12916" y2="56354"/>
                        <a14:foregroundMark x1="36485" y1="39388" x2="36485" y2="39388"/>
                        <a14:foregroundMark x1="4879" y1="47705" x2="4987" y2="48391"/>
                        <a14:foregroundMark x1="4076" y1="50569" x2="4152" y2="51383"/>
                        <a14:foregroundMark x1="60919" y1="28676" x2="77563" y2="59281"/>
                        <a14:backgroundMark x1="3722" y1="58412" x2="3858" y2="59099"/>
                        <a14:backgroundMark x1="4461" y1="42781" x2="4261" y2="44910"/>
                        <a14:backgroundMark x1="4194" y1="45642" x2="4194" y2="45642"/>
                        <a14:backgroundMark x1="4261" y1="45243" x2="4261" y2="45509"/>
                        <a14:backgroundMark x1="4194" y1="45842" x2="3928" y2="46773"/>
                        <a14:backgroundMark x1="4261" y1="45509" x2="4261" y2="45509"/>
                        <a14:backgroundMark x1="3928" y1="47505" x2="3928" y2="47505"/>
                        <a14:backgroundMark x1="3928" y1="46773" x2="3928" y2="47705"/>
                        <a14:backgroundMark x1="3995" y1="47372" x2="3862" y2="48969"/>
                        <a14:backgroundMark x1="3928" y1="48237" x2="3595" y2="50499"/>
                        <a14:backgroundMark x1="4061" y1="47771" x2="4061" y2="47771"/>
                        <a14:backgroundMark x1="4061" y1="47771" x2="4061" y2="47771"/>
                        <a14:backgroundMark x1="3529" y1="47705" x2="3795" y2="48436"/>
                        <a14:backgroundMark x1="3928" y1="50499" x2="3995" y2="51630"/>
                        <a14:backgroundMark x1="3995" y1="50765" x2="3928" y2="51564"/>
                        <a14:backgroundMark x1="4061" y1="50499" x2="4128" y2="52029"/>
                        <a14:backgroundMark x1="4461" y1="57685" x2="3662" y2="54957"/>
                        <a14:backgroundMark x1="4527" y1="57152" x2="4128" y2="55289"/>
                        <a14:backgroundMark x1="4128" y1="50765" x2="4128" y2="55888"/>
                        <a14:backgroundMark x1="4394" y1="58350" x2="5593" y2="63140"/>
                        <a14:backgroundMark x1="4061" y1="53027" x2="3662" y2="59614"/>
                        <a14:backgroundMark x1="4261" y1="57019" x2="4993" y2="59082"/>
                        <a14:backgroundMark x1="3728" y1="51430" x2="4128" y2="54957"/>
                        <a14:backgroundMark x1="10985" y1="56953" x2="10985" y2="56953"/>
                        <a14:backgroundMark x1="11718" y1="60146" x2="11718" y2="60146"/>
                        <a14:backgroundMark x1="16312" y1="69927" x2="16312" y2="69927"/>
                        <a14:backgroundMark x1="29760" y1="83699" x2="29760" y2="83699"/>
                        <a14:backgroundMark x1="57190" y1="88822" x2="57190" y2="88822"/>
                        <a14:backgroundMark x1="50666" y1="89554" x2="50666" y2="89554"/>
                        <a14:backgroundMark x1="45007" y1="89022" x2="45007" y2="89022"/>
                        <a14:backgroundMark x1="72237" y1="82302" x2="72237" y2="82302"/>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75120" y="1499616"/>
            <a:ext cx="5163785" cy="5167223"/>
          </a:xfrm>
          <a:prstGeom prst="rect">
            <a:avLst/>
          </a:prstGeom>
        </p:spPr>
      </p:pic>
    </p:spTree>
    <p:extLst>
      <p:ext uri="{BB962C8B-B14F-4D97-AF65-F5344CB8AC3E}">
        <p14:creationId xmlns:p14="http://schemas.microsoft.com/office/powerpoint/2010/main" val="3620767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9EE882-E928-3CCA-D604-9FCEB43B0BCE}"/>
              </a:ext>
            </a:extLst>
          </p:cNvPr>
          <p:cNvSpPr/>
          <p:nvPr userDrawn="1"/>
        </p:nvSpPr>
        <p:spPr>
          <a:xfrm>
            <a:off x="-8600" y="1"/>
            <a:ext cx="12200600" cy="6858000"/>
          </a:xfrm>
          <a:prstGeom prst="rect">
            <a:avLst/>
          </a:prstGeom>
          <a:solidFill>
            <a:srgbClr val="FF86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4600" y="1930439"/>
            <a:ext cx="5624942" cy="2323122"/>
          </a:xfrm>
          <a:prstGeom prst="rect">
            <a:avLst/>
          </a:prstGeom>
        </p:spPr>
        <p:txBody>
          <a:bodyPr anchor="b">
            <a:normAutofit/>
          </a:bodyPr>
          <a:lstStyle>
            <a:lvl1pPr>
              <a:defRPr sz="4800" b="1">
                <a:solidFill>
                  <a:schemeClr val="bg1">
                    <a:lumMod val="95000"/>
                  </a:schemeClr>
                </a:solidFill>
                <a:latin typeface="Gotham Light" panose="02000603030000020004"/>
              </a:defRPr>
            </a:lvl1pPr>
          </a:lstStyle>
          <a:p>
            <a:r>
              <a:rPr lang="en-US" dirty="0"/>
              <a:t>Click to edit Master title style</a:t>
            </a:r>
          </a:p>
        </p:txBody>
      </p:sp>
      <p:sp>
        <p:nvSpPr>
          <p:cNvPr id="3" name="Text Placeholder 2"/>
          <p:cNvSpPr>
            <a:spLocks noGrp="1"/>
          </p:cNvSpPr>
          <p:nvPr>
            <p:ph type="body" idx="1"/>
          </p:nvPr>
        </p:nvSpPr>
        <p:spPr>
          <a:xfrm>
            <a:off x="523943" y="4253561"/>
            <a:ext cx="5363677" cy="1500187"/>
          </a:xfrm>
          <a:prstGeom prst="rect">
            <a:avLst/>
          </a:prstGeo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TextBox 5">
            <a:extLst>
              <a:ext uri="{FF2B5EF4-FFF2-40B4-BE49-F238E27FC236}">
                <a16:creationId xmlns:a16="http://schemas.microsoft.com/office/drawing/2014/main" id="{56E3950D-1171-119E-971F-12BB86A419D1}"/>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pic>
        <p:nvPicPr>
          <p:cNvPr id="5" name="Picture 4" descr="A black and white sign with white text&#10;&#10;Description automatically generated">
            <a:extLst>
              <a:ext uri="{FF2B5EF4-FFF2-40B4-BE49-F238E27FC236}">
                <a16:creationId xmlns:a16="http://schemas.microsoft.com/office/drawing/2014/main" id="{04A59577-6D69-6211-EC3D-80DBD12C0A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487" y="211908"/>
            <a:ext cx="2342170" cy="730648"/>
          </a:xfrm>
          <a:prstGeom prst="rect">
            <a:avLst/>
          </a:prstGeom>
        </p:spPr>
      </p:pic>
      <p:pic>
        <p:nvPicPr>
          <p:cNvPr id="12" name="Picture 11">
            <a:extLst>
              <a:ext uri="{FF2B5EF4-FFF2-40B4-BE49-F238E27FC236}">
                <a16:creationId xmlns:a16="http://schemas.microsoft.com/office/drawing/2014/main" id="{BF8FE3A6-ABE1-305C-C91A-9A2FCF9EA43E}"/>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458" b="93879" l="3662" r="94674">
                        <a14:foregroundMark x1="22170" y1="17831" x2="27297" y2="14637"/>
                        <a14:foregroundMark x1="44807" y1="8450" x2="61718" y2="7917"/>
                        <a14:foregroundMark x1="61718" y1="7917" x2="66977" y2="8982"/>
                        <a14:foregroundMark x1="46937" y1="4524" x2="54527" y2="5589"/>
                        <a14:foregroundMark x1="92077" y1="36194" x2="94740" y2="48969"/>
                        <a14:foregroundMark x1="93009" y1="57951" x2="90146" y2="68263"/>
                        <a14:foregroundMark x1="90146" y1="68263" x2="89947" y2="68263"/>
                        <a14:foregroundMark x1="87816" y1="72122" x2="81158" y2="80971"/>
                        <a14:foregroundMark x1="81158" y1="80971" x2="79893" y2="81836"/>
                        <a14:foregroundMark x1="47470" y1="93879" x2="69041" y2="89488"/>
                        <a14:foregroundMark x1="69041" y1="89488" x2="76897" y2="83965"/>
                        <a14:foregroundMark x1="76897" y1="83965" x2="76897" y2="83965"/>
                        <a14:foregroundMark x1="53862" y1="91218" x2="37417" y2="92216"/>
                        <a14:foregroundMark x1="37417" y1="92216" x2="28162" y2="88689"/>
                        <a14:foregroundMark x1="28162" y1="88689" x2="19308" y2="81504"/>
                        <a14:foregroundMark x1="19308" y1="81504" x2="18242" y2="79574"/>
                        <a14:foregroundMark x1="8722" y1="37991" x2="7790" y2="53892"/>
                        <a14:foregroundMark x1="7790" y1="53892" x2="13449" y2="74784"/>
                        <a14:foregroundMark x1="12916" y1="56354" x2="12916" y2="56354"/>
                        <a14:foregroundMark x1="36485" y1="39388" x2="36485" y2="39388"/>
                        <a14:foregroundMark x1="4879" y1="47705" x2="4987" y2="48391"/>
                        <a14:foregroundMark x1="4076" y1="50569" x2="4152" y2="51383"/>
                        <a14:foregroundMark x1="60919" y1="28676" x2="77563" y2="59281"/>
                        <a14:backgroundMark x1="3722" y1="58412" x2="3858" y2="59099"/>
                        <a14:backgroundMark x1="4461" y1="42781" x2="4261" y2="44910"/>
                        <a14:backgroundMark x1="4194" y1="45642" x2="4194" y2="45642"/>
                        <a14:backgroundMark x1="4261" y1="45243" x2="4261" y2="45509"/>
                        <a14:backgroundMark x1="4194" y1="45842" x2="3928" y2="46773"/>
                        <a14:backgroundMark x1="4261" y1="45509" x2="4261" y2="45509"/>
                        <a14:backgroundMark x1="3928" y1="47505" x2="3928" y2="47505"/>
                        <a14:backgroundMark x1="3928" y1="46773" x2="3928" y2="47705"/>
                        <a14:backgroundMark x1="3995" y1="47372" x2="3862" y2="48969"/>
                        <a14:backgroundMark x1="3928" y1="48237" x2="3595" y2="50499"/>
                        <a14:backgroundMark x1="4061" y1="47771" x2="4061" y2="47771"/>
                        <a14:backgroundMark x1="4061" y1="47771" x2="4061" y2="47771"/>
                        <a14:backgroundMark x1="3529" y1="47705" x2="3795" y2="48436"/>
                        <a14:backgroundMark x1="3928" y1="50499" x2="3995" y2="51630"/>
                        <a14:backgroundMark x1="3995" y1="50765" x2="3928" y2="51564"/>
                        <a14:backgroundMark x1="4061" y1="50499" x2="4128" y2="52029"/>
                        <a14:backgroundMark x1="4461" y1="57685" x2="3662" y2="54957"/>
                        <a14:backgroundMark x1="4527" y1="57152" x2="4128" y2="55289"/>
                        <a14:backgroundMark x1="4128" y1="50765" x2="4128" y2="55888"/>
                        <a14:backgroundMark x1="4394" y1="58350" x2="5593" y2="63140"/>
                        <a14:backgroundMark x1="4061" y1="53027" x2="3662" y2="59614"/>
                        <a14:backgroundMark x1="4261" y1="57019" x2="4993" y2="59082"/>
                        <a14:backgroundMark x1="3728" y1="51430" x2="4128" y2="54957"/>
                        <a14:backgroundMark x1="10985" y1="56953" x2="10985" y2="56953"/>
                        <a14:backgroundMark x1="11718" y1="60146" x2="11718" y2="60146"/>
                        <a14:backgroundMark x1="16312" y1="69927" x2="16312" y2="69927"/>
                        <a14:backgroundMark x1="29760" y1="83699" x2="29760" y2="83699"/>
                        <a14:backgroundMark x1="57190" y1="88822" x2="57190" y2="88822"/>
                        <a14:backgroundMark x1="50666" y1="89554" x2="50666" y2="89554"/>
                        <a14:backgroundMark x1="45007" y1="89022" x2="45007" y2="89022"/>
                        <a14:backgroundMark x1="72237" y1="82302" x2="72237" y2="82302"/>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75120" y="1499616"/>
            <a:ext cx="5163785" cy="5167223"/>
          </a:xfrm>
          <a:prstGeom prst="rect">
            <a:avLst/>
          </a:prstGeom>
        </p:spPr>
      </p:pic>
    </p:spTree>
    <p:extLst>
      <p:ext uri="{BB962C8B-B14F-4D97-AF65-F5344CB8AC3E}">
        <p14:creationId xmlns:p14="http://schemas.microsoft.com/office/powerpoint/2010/main" val="259339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9EE882-E928-3CCA-D604-9FCEB43B0BCE}"/>
              </a:ext>
            </a:extLst>
          </p:cNvPr>
          <p:cNvSpPr/>
          <p:nvPr userDrawn="1"/>
        </p:nvSpPr>
        <p:spPr>
          <a:xfrm>
            <a:off x="-8600" y="1"/>
            <a:ext cx="12200600" cy="6858000"/>
          </a:xfrm>
          <a:prstGeom prst="rect">
            <a:avLst/>
          </a:prstGeom>
          <a:solidFill>
            <a:srgbClr val="2130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4600" y="1930439"/>
            <a:ext cx="5624942" cy="2323122"/>
          </a:xfrm>
          <a:prstGeom prst="rect">
            <a:avLst/>
          </a:prstGeom>
        </p:spPr>
        <p:txBody>
          <a:bodyPr anchor="b">
            <a:normAutofit/>
          </a:bodyPr>
          <a:lstStyle>
            <a:lvl1pPr>
              <a:defRPr sz="4800" b="1">
                <a:solidFill>
                  <a:schemeClr val="bg1">
                    <a:lumMod val="95000"/>
                  </a:schemeClr>
                </a:solidFill>
                <a:latin typeface="Gotham Light" panose="02000603030000020004"/>
              </a:defRPr>
            </a:lvl1pPr>
          </a:lstStyle>
          <a:p>
            <a:r>
              <a:rPr lang="en-US" dirty="0"/>
              <a:t>Click to edit Master title style</a:t>
            </a:r>
          </a:p>
        </p:txBody>
      </p:sp>
      <p:sp>
        <p:nvSpPr>
          <p:cNvPr id="3" name="Text Placeholder 2"/>
          <p:cNvSpPr>
            <a:spLocks noGrp="1"/>
          </p:cNvSpPr>
          <p:nvPr>
            <p:ph type="body" idx="1"/>
          </p:nvPr>
        </p:nvSpPr>
        <p:spPr>
          <a:xfrm>
            <a:off x="523943" y="4253561"/>
            <a:ext cx="5363677" cy="1500187"/>
          </a:xfrm>
          <a:prstGeom prst="rect">
            <a:avLst/>
          </a:prstGeo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TextBox 5">
            <a:extLst>
              <a:ext uri="{FF2B5EF4-FFF2-40B4-BE49-F238E27FC236}">
                <a16:creationId xmlns:a16="http://schemas.microsoft.com/office/drawing/2014/main" id="{56E3950D-1171-119E-971F-12BB86A419D1}"/>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pic>
        <p:nvPicPr>
          <p:cNvPr id="5" name="Picture 4" descr="A black and white sign with white text&#10;&#10;Description automatically generated">
            <a:extLst>
              <a:ext uri="{FF2B5EF4-FFF2-40B4-BE49-F238E27FC236}">
                <a16:creationId xmlns:a16="http://schemas.microsoft.com/office/drawing/2014/main" id="{37200035-2F7D-B3DF-9718-F56853905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487" y="211908"/>
            <a:ext cx="2342170" cy="730648"/>
          </a:xfrm>
          <a:prstGeom prst="rect">
            <a:avLst/>
          </a:prstGeom>
        </p:spPr>
      </p:pic>
      <p:pic>
        <p:nvPicPr>
          <p:cNvPr id="9" name="Picture 8">
            <a:extLst>
              <a:ext uri="{FF2B5EF4-FFF2-40B4-BE49-F238E27FC236}">
                <a16:creationId xmlns:a16="http://schemas.microsoft.com/office/drawing/2014/main" id="{61401CF4-7F61-5EB0-40EC-412CFB16A6EE}"/>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458" b="93879" l="3662" r="94674">
                        <a14:foregroundMark x1="22170" y1="17831" x2="27297" y2="14637"/>
                        <a14:foregroundMark x1="44807" y1="8450" x2="61718" y2="7917"/>
                        <a14:foregroundMark x1="61718" y1="7917" x2="66977" y2="8982"/>
                        <a14:foregroundMark x1="46937" y1="4524" x2="54527" y2="5589"/>
                        <a14:foregroundMark x1="92077" y1="36194" x2="94740" y2="48969"/>
                        <a14:foregroundMark x1="93009" y1="57951" x2="90146" y2="68263"/>
                        <a14:foregroundMark x1="90146" y1="68263" x2="89947" y2="68263"/>
                        <a14:foregroundMark x1="87816" y1="72122" x2="81158" y2="80971"/>
                        <a14:foregroundMark x1="81158" y1="80971" x2="79893" y2="81836"/>
                        <a14:foregroundMark x1="47470" y1="93879" x2="69041" y2="89488"/>
                        <a14:foregroundMark x1="69041" y1="89488" x2="76897" y2="83965"/>
                        <a14:foregroundMark x1="76897" y1="83965" x2="76897" y2="83965"/>
                        <a14:foregroundMark x1="53862" y1="91218" x2="37417" y2="92216"/>
                        <a14:foregroundMark x1="37417" y1="92216" x2="28162" y2="88689"/>
                        <a14:foregroundMark x1="28162" y1="88689" x2="19308" y2="81504"/>
                        <a14:foregroundMark x1="19308" y1="81504" x2="18242" y2="79574"/>
                        <a14:foregroundMark x1="8722" y1="37991" x2="7790" y2="53892"/>
                        <a14:foregroundMark x1="7790" y1="53892" x2="13449" y2="74784"/>
                        <a14:foregroundMark x1="12916" y1="56354" x2="12916" y2="56354"/>
                        <a14:foregroundMark x1="36485" y1="39388" x2="36485" y2="39388"/>
                        <a14:foregroundMark x1="4879" y1="47705" x2="4987" y2="48391"/>
                        <a14:foregroundMark x1="4076" y1="50569" x2="4152" y2="51383"/>
                        <a14:foregroundMark x1="60919" y1="28676" x2="77563" y2="59281"/>
                        <a14:backgroundMark x1="3722" y1="58412" x2="3858" y2="59099"/>
                        <a14:backgroundMark x1="4461" y1="42781" x2="4261" y2="44910"/>
                        <a14:backgroundMark x1="4194" y1="45642" x2="4194" y2="45642"/>
                        <a14:backgroundMark x1="4261" y1="45243" x2="4261" y2="45509"/>
                        <a14:backgroundMark x1="4194" y1="45842" x2="3928" y2="46773"/>
                        <a14:backgroundMark x1="4261" y1="45509" x2="4261" y2="45509"/>
                        <a14:backgroundMark x1="3928" y1="47505" x2="3928" y2="47505"/>
                        <a14:backgroundMark x1="3928" y1="46773" x2="3928" y2="47705"/>
                        <a14:backgroundMark x1="3995" y1="47372" x2="3862" y2="48969"/>
                        <a14:backgroundMark x1="3928" y1="48237" x2="3595" y2="50499"/>
                        <a14:backgroundMark x1="4061" y1="47771" x2="4061" y2="47771"/>
                        <a14:backgroundMark x1="4061" y1="47771" x2="4061" y2="47771"/>
                        <a14:backgroundMark x1="3529" y1="47705" x2="3795" y2="48436"/>
                        <a14:backgroundMark x1="3928" y1="50499" x2="3995" y2="51630"/>
                        <a14:backgroundMark x1="3995" y1="50765" x2="3928" y2="51564"/>
                        <a14:backgroundMark x1="4061" y1="50499" x2="4128" y2="52029"/>
                        <a14:backgroundMark x1="4461" y1="57685" x2="3662" y2="54957"/>
                        <a14:backgroundMark x1="4527" y1="57152" x2="4128" y2="55289"/>
                        <a14:backgroundMark x1="4128" y1="50765" x2="4128" y2="55888"/>
                        <a14:backgroundMark x1="4394" y1="58350" x2="5593" y2="63140"/>
                        <a14:backgroundMark x1="4061" y1="53027" x2="3662" y2="59614"/>
                        <a14:backgroundMark x1="4261" y1="57019" x2="4993" y2="59082"/>
                        <a14:backgroundMark x1="3728" y1="51430" x2="4128" y2="54957"/>
                        <a14:backgroundMark x1="10985" y1="56953" x2="10985" y2="56953"/>
                        <a14:backgroundMark x1="11718" y1="60146" x2="11718" y2="60146"/>
                        <a14:backgroundMark x1="16312" y1="69927" x2="16312" y2="69927"/>
                        <a14:backgroundMark x1="29760" y1="83699" x2="29760" y2="83699"/>
                        <a14:backgroundMark x1="57190" y1="88822" x2="57190" y2="88822"/>
                        <a14:backgroundMark x1="50666" y1="89554" x2="50666" y2="89554"/>
                        <a14:backgroundMark x1="45007" y1="89022" x2="45007" y2="89022"/>
                        <a14:backgroundMark x1="72237" y1="82302" x2="72237" y2="82302"/>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75120" y="1499616"/>
            <a:ext cx="5163785" cy="5167223"/>
          </a:xfrm>
          <a:prstGeom prst="rect">
            <a:avLst/>
          </a:prstGeom>
        </p:spPr>
      </p:pic>
    </p:spTree>
    <p:extLst>
      <p:ext uri="{BB962C8B-B14F-4D97-AF65-F5344CB8AC3E}">
        <p14:creationId xmlns:p14="http://schemas.microsoft.com/office/powerpoint/2010/main" val="33426572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9EE882-E928-3CCA-D604-9FCEB43B0BCE}"/>
              </a:ext>
            </a:extLst>
          </p:cNvPr>
          <p:cNvSpPr/>
          <p:nvPr userDrawn="1"/>
        </p:nvSpPr>
        <p:spPr>
          <a:xfrm>
            <a:off x="-8600" y="1"/>
            <a:ext cx="12200600" cy="6858000"/>
          </a:xfrm>
          <a:prstGeom prst="rect">
            <a:avLst/>
          </a:prstGeom>
          <a:solidFill>
            <a:srgbClr val="427BB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4600" y="1930439"/>
            <a:ext cx="5624942" cy="2323122"/>
          </a:xfrm>
          <a:prstGeom prst="rect">
            <a:avLst/>
          </a:prstGeom>
        </p:spPr>
        <p:txBody>
          <a:bodyPr anchor="b">
            <a:normAutofit/>
          </a:bodyPr>
          <a:lstStyle>
            <a:lvl1pPr>
              <a:defRPr sz="4800" b="1">
                <a:solidFill>
                  <a:schemeClr val="bg1">
                    <a:lumMod val="95000"/>
                  </a:schemeClr>
                </a:solidFill>
                <a:latin typeface="Gotham Light" panose="02000603030000020004"/>
              </a:defRPr>
            </a:lvl1pPr>
          </a:lstStyle>
          <a:p>
            <a:r>
              <a:rPr lang="en-US" dirty="0"/>
              <a:t>Click to edit Master title style</a:t>
            </a:r>
          </a:p>
        </p:txBody>
      </p:sp>
      <p:sp>
        <p:nvSpPr>
          <p:cNvPr id="3" name="Text Placeholder 2"/>
          <p:cNvSpPr>
            <a:spLocks noGrp="1"/>
          </p:cNvSpPr>
          <p:nvPr>
            <p:ph type="body" idx="1"/>
          </p:nvPr>
        </p:nvSpPr>
        <p:spPr>
          <a:xfrm>
            <a:off x="523943" y="4253561"/>
            <a:ext cx="5363677" cy="1500187"/>
          </a:xfrm>
          <a:prstGeom prst="rect">
            <a:avLst/>
          </a:prstGeom>
        </p:spPr>
        <p:txBody>
          <a:bodyPr/>
          <a:lstStyle>
            <a:lvl1pPr marL="0" indent="0">
              <a:buNone/>
              <a:defRPr sz="2400">
                <a:solidFill>
                  <a:srgbClr val="8989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TextBox 5">
            <a:extLst>
              <a:ext uri="{FF2B5EF4-FFF2-40B4-BE49-F238E27FC236}">
                <a16:creationId xmlns:a16="http://schemas.microsoft.com/office/drawing/2014/main" id="{56E3950D-1171-119E-971F-12BB86A419D1}"/>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pic>
        <p:nvPicPr>
          <p:cNvPr id="5" name="Picture 4" descr="A black and white sign with white text&#10;&#10;Description automatically generated">
            <a:extLst>
              <a:ext uri="{FF2B5EF4-FFF2-40B4-BE49-F238E27FC236}">
                <a16:creationId xmlns:a16="http://schemas.microsoft.com/office/drawing/2014/main" id="{37200035-2F7D-B3DF-9718-F56853905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487" y="211908"/>
            <a:ext cx="2342170" cy="730648"/>
          </a:xfrm>
          <a:prstGeom prst="rect">
            <a:avLst/>
          </a:prstGeom>
        </p:spPr>
      </p:pic>
      <p:pic>
        <p:nvPicPr>
          <p:cNvPr id="9" name="Picture 8">
            <a:extLst>
              <a:ext uri="{FF2B5EF4-FFF2-40B4-BE49-F238E27FC236}">
                <a16:creationId xmlns:a16="http://schemas.microsoft.com/office/drawing/2014/main" id="{61401CF4-7F61-5EB0-40EC-412CFB16A6EE}"/>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458" b="93879" l="3662" r="94674">
                        <a14:foregroundMark x1="22170" y1="17831" x2="27297" y2="14637"/>
                        <a14:foregroundMark x1="44807" y1="8450" x2="61718" y2="7917"/>
                        <a14:foregroundMark x1="61718" y1="7917" x2="66977" y2="8982"/>
                        <a14:foregroundMark x1="46937" y1="4524" x2="54527" y2="5589"/>
                        <a14:foregroundMark x1="92077" y1="36194" x2="94740" y2="48969"/>
                        <a14:foregroundMark x1="93009" y1="57951" x2="90146" y2="68263"/>
                        <a14:foregroundMark x1="90146" y1="68263" x2="89947" y2="68263"/>
                        <a14:foregroundMark x1="87816" y1="72122" x2="81158" y2="80971"/>
                        <a14:foregroundMark x1="81158" y1="80971" x2="79893" y2="81836"/>
                        <a14:foregroundMark x1="47470" y1="93879" x2="69041" y2="89488"/>
                        <a14:foregroundMark x1="69041" y1="89488" x2="76897" y2="83965"/>
                        <a14:foregroundMark x1="76897" y1="83965" x2="76897" y2="83965"/>
                        <a14:foregroundMark x1="53862" y1="91218" x2="37417" y2="92216"/>
                        <a14:foregroundMark x1="37417" y1="92216" x2="28162" y2="88689"/>
                        <a14:foregroundMark x1="28162" y1="88689" x2="19308" y2="81504"/>
                        <a14:foregroundMark x1="19308" y1="81504" x2="18242" y2="79574"/>
                        <a14:foregroundMark x1="8722" y1="37991" x2="7790" y2="53892"/>
                        <a14:foregroundMark x1="7790" y1="53892" x2="13449" y2="74784"/>
                        <a14:foregroundMark x1="12916" y1="56354" x2="12916" y2="56354"/>
                        <a14:foregroundMark x1="36485" y1="39388" x2="36485" y2="39388"/>
                        <a14:foregroundMark x1="4879" y1="47705" x2="4987" y2="48391"/>
                        <a14:foregroundMark x1="4076" y1="50569" x2="4152" y2="51383"/>
                        <a14:foregroundMark x1="60919" y1="28676" x2="77563" y2="59281"/>
                        <a14:backgroundMark x1="3722" y1="58412" x2="3858" y2="59099"/>
                        <a14:backgroundMark x1="4461" y1="42781" x2="4261" y2="44910"/>
                        <a14:backgroundMark x1="4194" y1="45642" x2="4194" y2="45642"/>
                        <a14:backgroundMark x1="4261" y1="45243" x2="4261" y2="45509"/>
                        <a14:backgroundMark x1="4194" y1="45842" x2="3928" y2="46773"/>
                        <a14:backgroundMark x1="4261" y1="45509" x2="4261" y2="45509"/>
                        <a14:backgroundMark x1="3928" y1="47505" x2="3928" y2="47505"/>
                        <a14:backgroundMark x1="3928" y1="46773" x2="3928" y2="47705"/>
                        <a14:backgroundMark x1="3995" y1="47372" x2="3862" y2="48969"/>
                        <a14:backgroundMark x1="3928" y1="48237" x2="3595" y2="50499"/>
                        <a14:backgroundMark x1="4061" y1="47771" x2="4061" y2="47771"/>
                        <a14:backgroundMark x1="4061" y1="47771" x2="4061" y2="47771"/>
                        <a14:backgroundMark x1="3529" y1="47705" x2="3795" y2="48436"/>
                        <a14:backgroundMark x1="3928" y1="50499" x2="3995" y2="51630"/>
                        <a14:backgroundMark x1="3995" y1="50765" x2="3928" y2="51564"/>
                        <a14:backgroundMark x1="4061" y1="50499" x2="4128" y2="52029"/>
                        <a14:backgroundMark x1="4461" y1="57685" x2="3662" y2="54957"/>
                        <a14:backgroundMark x1="4527" y1="57152" x2="4128" y2="55289"/>
                        <a14:backgroundMark x1="4128" y1="50765" x2="4128" y2="55888"/>
                        <a14:backgroundMark x1="4394" y1="58350" x2="5593" y2="63140"/>
                        <a14:backgroundMark x1="4061" y1="53027" x2="3662" y2="59614"/>
                        <a14:backgroundMark x1="4261" y1="57019" x2="4993" y2="59082"/>
                        <a14:backgroundMark x1="3728" y1="51430" x2="4128" y2="54957"/>
                        <a14:backgroundMark x1="10985" y1="56953" x2="10985" y2="56953"/>
                        <a14:backgroundMark x1="11718" y1="60146" x2="11718" y2="60146"/>
                        <a14:backgroundMark x1="16312" y1="69927" x2="16312" y2="69927"/>
                        <a14:backgroundMark x1="29760" y1="83699" x2="29760" y2="83699"/>
                        <a14:backgroundMark x1="57190" y1="88822" x2="57190" y2="88822"/>
                        <a14:backgroundMark x1="50666" y1="89554" x2="50666" y2="89554"/>
                        <a14:backgroundMark x1="45007" y1="89022" x2="45007" y2="89022"/>
                        <a14:backgroundMark x1="72237" y1="82302" x2="72237" y2="82302"/>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75120" y="1499616"/>
            <a:ext cx="5163785" cy="5167223"/>
          </a:xfrm>
          <a:prstGeom prst="rect">
            <a:avLst/>
          </a:prstGeom>
        </p:spPr>
      </p:pic>
    </p:spTree>
    <p:extLst>
      <p:ext uri="{BB962C8B-B14F-4D97-AF65-F5344CB8AC3E}">
        <p14:creationId xmlns:p14="http://schemas.microsoft.com/office/powerpoint/2010/main" val="2380398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nsition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9EE882-E928-3CCA-D604-9FCEB43B0BCE}"/>
              </a:ext>
            </a:extLst>
          </p:cNvPr>
          <p:cNvSpPr/>
          <p:nvPr userDrawn="1"/>
        </p:nvSpPr>
        <p:spPr>
          <a:xfrm>
            <a:off x="-8600" y="1"/>
            <a:ext cx="12200600" cy="6858000"/>
          </a:xfrm>
          <a:prstGeom prst="rect">
            <a:avLst/>
          </a:prstGeom>
          <a:solidFill>
            <a:srgbClr val="89898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4600" y="1930439"/>
            <a:ext cx="5624942" cy="2323122"/>
          </a:xfrm>
          <a:prstGeom prst="rect">
            <a:avLst/>
          </a:prstGeom>
        </p:spPr>
        <p:txBody>
          <a:bodyPr anchor="b">
            <a:normAutofit/>
          </a:bodyPr>
          <a:lstStyle>
            <a:lvl1pPr>
              <a:defRPr sz="4800" b="1">
                <a:solidFill>
                  <a:schemeClr val="bg1">
                    <a:lumMod val="95000"/>
                  </a:schemeClr>
                </a:solidFill>
                <a:latin typeface="Gotham Light" panose="02000603030000020004"/>
              </a:defRPr>
            </a:lvl1pPr>
          </a:lstStyle>
          <a:p>
            <a:r>
              <a:rPr lang="en-US" dirty="0"/>
              <a:t>Click to edit Master title style</a:t>
            </a:r>
          </a:p>
        </p:txBody>
      </p:sp>
      <p:sp>
        <p:nvSpPr>
          <p:cNvPr id="3" name="Text Placeholder 2"/>
          <p:cNvSpPr>
            <a:spLocks noGrp="1"/>
          </p:cNvSpPr>
          <p:nvPr>
            <p:ph type="body" idx="1"/>
          </p:nvPr>
        </p:nvSpPr>
        <p:spPr>
          <a:xfrm>
            <a:off x="523943" y="4253561"/>
            <a:ext cx="5363677" cy="1500187"/>
          </a:xfrm>
          <a:prstGeom prst="rect">
            <a:avLst/>
          </a:prstGeo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6" name="TextBox 5">
            <a:extLst>
              <a:ext uri="{FF2B5EF4-FFF2-40B4-BE49-F238E27FC236}">
                <a16:creationId xmlns:a16="http://schemas.microsoft.com/office/drawing/2014/main" id="{56E3950D-1171-119E-971F-12BB86A419D1}"/>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pic>
        <p:nvPicPr>
          <p:cNvPr id="5" name="Picture 4" descr="A black and white sign with white text&#10;&#10;Description automatically generated">
            <a:extLst>
              <a:ext uri="{FF2B5EF4-FFF2-40B4-BE49-F238E27FC236}">
                <a16:creationId xmlns:a16="http://schemas.microsoft.com/office/drawing/2014/main" id="{37200035-2F7D-B3DF-9718-F56853905CA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487" y="211908"/>
            <a:ext cx="2342170" cy="730648"/>
          </a:xfrm>
          <a:prstGeom prst="rect">
            <a:avLst/>
          </a:prstGeom>
        </p:spPr>
      </p:pic>
      <p:pic>
        <p:nvPicPr>
          <p:cNvPr id="9" name="Picture 8">
            <a:extLst>
              <a:ext uri="{FF2B5EF4-FFF2-40B4-BE49-F238E27FC236}">
                <a16:creationId xmlns:a16="http://schemas.microsoft.com/office/drawing/2014/main" id="{61401CF4-7F61-5EB0-40EC-412CFB16A6EE}"/>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4458" b="93879" l="3662" r="94674">
                        <a14:foregroundMark x1="22170" y1="17831" x2="27297" y2="14637"/>
                        <a14:foregroundMark x1="44807" y1="8450" x2="61718" y2="7917"/>
                        <a14:foregroundMark x1="61718" y1="7917" x2="66977" y2="8982"/>
                        <a14:foregroundMark x1="46937" y1="4524" x2="54527" y2="5589"/>
                        <a14:foregroundMark x1="92077" y1="36194" x2="94740" y2="48969"/>
                        <a14:foregroundMark x1="93009" y1="57951" x2="90146" y2="68263"/>
                        <a14:foregroundMark x1="90146" y1="68263" x2="89947" y2="68263"/>
                        <a14:foregroundMark x1="87816" y1="72122" x2="81158" y2="80971"/>
                        <a14:foregroundMark x1="81158" y1="80971" x2="79893" y2="81836"/>
                        <a14:foregroundMark x1="47470" y1="93879" x2="69041" y2="89488"/>
                        <a14:foregroundMark x1="69041" y1="89488" x2="76897" y2="83965"/>
                        <a14:foregroundMark x1="76897" y1="83965" x2="76897" y2="83965"/>
                        <a14:foregroundMark x1="53862" y1="91218" x2="37417" y2="92216"/>
                        <a14:foregroundMark x1="37417" y1="92216" x2="28162" y2="88689"/>
                        <a14:foregroundMark x1="28162" y1="88689" x2="19308" y2="81504"/>
                        <a14:foregroundMark x1="19308" y1="81504" x2="18242" y2="79574"/>
                        <a14:foregroundMark x1="8722" y1="37991" x2="7790" y2="53892"/>
                        <a14:foregroundMark x1="7790" y1="53892" x2="13449" y2="74784"/>
                        <a14:foregroundMark x1="12916" y1="56354" x2="12916" y2="56354"/>
                        <a14:foregroundMark x1="36485" y1="39388" x2="36485" y2="39388"/>
                        <a14:foregroundMark x1="4879" y1="47705" x2="4987" y2="48391"/>
                        <a14:foregroundMark x1="4076" y1="50569" x2="4152" y2="51383"/>
                        <a14:foregroundMark x1="60919" y1="28676" x2="77563" y2="59281"/>
                        <a14:backgroundMark x1="3722" y1="58412" x2="3858" y2="59099"/>
                        <a14:backgroundMark x1="4461" y1="42781" x2="4261" y2="44910"/>
                        <a14:backgroundMark x1="4194" y1="45642" x2="4194" y2="45642"/>
                        <a14:backgroundMark x1="4261" y1="45243" x2="4261" y2="45509"/>
                        <a14:backgroundMark x1="4194" y1="45842" x2="3928" y2="46773"/>
                        <a14:backgroundMark x1="4261" y1="45509" x2="4261" y2="45509"/>
                        <a14:backgroundMark x1="3928" y1="47505" x2="3928" y2="47505"/>
                        <a14:backgroundMark x1="3928" y1="46773" x2="3928" y2="47705"/>
                        <a14:backgroundMark x1="3995" y1="47372" x2="3862" y2="48969"/>
                        <a14:backgroundMark x1="3928" y1="48237" x2="3595" y2="50499"/>
                        <a14:backgroundMark x1="4061" y1="47771" x2="4061" y2="47771"/>
                        <a14:backgroundMark x1="4061" y1="47771" x2="4061" y2="47771"/>
                        <a14:backgroundMark x1="3529" y1="47705" x2="3795" y2="48436"/>
                        <a14:backgroundMark x1="3928" y1="50499" x2="3995" y2="51630"/>
                        <a14:backgroundMark x1="3995" y1="50765" x2="3928" y2="51564"/>
                        <a14:backgroundMark x1="4061" y1="50499" x2="4128" y2="52029"/>
                        <a14:backgroundMark x1="4461" y1="57685" x2="3662" y2="54957"/>
                        <a14:backgroundMark x1="4527" y1="57152" x2="4128" y2="55289"/>
                        <a14:backgroundMark x1="4128" y1="50765" x2="4128" y2="55888"/>
                        <a14:backgroundMark x1="4394" y1="58350" x2="5593" y2="63140"/>
                        <a14:backgroundMark x1="4061" y1="53027" x2="3662" y2="59614"/>
                        <a14:backgroundMark x1="4261" y1="57019" x2="4993" y2="59082"/>
                        <a14:backgroundMark x1="3728" y1="51430" x2="4128" y2="54957"/>
                        <a14:backgroundMark x1="10985" y1="56953" x2="10985" y2="56953"/>
                        <a14:backgroundMark x1="11718" y1="60146" x2="11718" y2="60146"/>
                        <a14:backgroundMark x1="16312" y1="69927" x2="16312" y2="69927"/>
                        <a14:backgroundMark x1="29760" y1="83699" x2="29760" y2="83699"/>
                        <a14:backgroundMark x1="57190" y1="88822" x2="57190" y2="88822"/>
                        <a14:backgroundMark x1="50666" y1="89554" x2="50666" y2="89554"/>
                        <a14:backgroundMark x1="45007" y1="89022" x2="45007" y2="89022"/>
                        <a14:backgroundMark x1="72237" y1="82302" x2="72237" y2="82302"/>
                      </a14:backgroundRemoval>
                    </a14:imgEffect>
                    <a14:imgEffect>
                      <a14:saturation sat="0"/>
                    </a14:imgEffect>
                  </a14:imgLayer>
                </a14:imgProps>
              </a:ext>
              <a:ext uri="{28A0092B-C50C-407E-A947-70E740481C1C}">
                <a14:useLocalDpi xmlns:a14="http://schemas.microsoft.com/office/drawing/2010/main" val="0"/>
              </a:ext>
            </a:extLst>
          </a:blip>
          <a:stretch>
            <a:fillRect/>
          </a:stretch>
        </p:blipFill>
        <p:spPr>
          <a:xfrm>
            <a:off x="6675120" y="1499616"/>
            <a:ext cx="5163785" cy="5167223"/>
          </a:xfrm>
          <a:prstGeom prst="rect">
            <a:avLst/>
          </a:prstGeom>
        </p:spPr>
      </p:pic>
      <p:sp>
        <p:nvSpPr>
          <p:cNvPr id="7" name="TextBox 6">
            <a:extLst>
              <a:ext uri="{FF2B5EF4-FFF2-40B4-BE49-F238E27FC236}">
                <a16:creationId xmlns:a16="http://schemas.microsoft.com/office/drawing/2014/main" id="{D92D348B-7D09-7CA9-246D-1DC610E6D63F}"/>
              </a:ext>
            </a:extLst>
          </p:cNvPr>
          <p:cNvSpPr txBox="1"/>
          <p:nvPr userDrawn="1"/>
        </p:nvSpPr>
        <p:spPr>
          <a:xfrm>
            <a:off x="11338560" y="6483096"/>
            <a:ext cx="750498" cy="276999"/>
          </a:xfrm>
          <a:prstGeom prst="rect">
            <a:avLst/>
          </a:prstGeom>
          <a:noFill/>
        </p:spPr>
        <p:txBody>
          <a:bodyPr wrap="square" rtlCol="0">
            <a:spAutoFit/>
          </a:bodyPr>
          <a:lstStyle/>
          <a:p>
            <a:pPr algn="r"/>
            <a:fld id="{A9B56EFD-6B84-431F-A973-4D9875E935CA}" type="slidenum">
              <a:rPr lang="en-US" sz="1200" smtClean="0">
                <a:solidFill>
                  <a:schemeClr val="bg1"/>
                </a:solidFill>
              </a:rPr>
              <a:pPr algn="r"/>
              <a:t>‹#›</a:t>
            </a:fld>
            <a:endParaRPr lang="en-US" sz="1200" dirty="0">
              <a:solidFill>
                <a:schemeClr val="bg1"/>
              </a:solidFill>
            </a:endParaRPr>
          </a:p>
        </p:txBody>
      </p:sp>
    </p:spTree>
    <p:extLst>
      <p:ext uri="{BB962C8B-B14F-4D97-AF65-F5344CB8AC3E}">
        <p14:creationId xmlns:p14="http://schemas.microsoft.com/office/powerpoint/2010/main" val="113272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_w/ #">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385152-2C32-4C90-9DC0-AC459B81C275}"/>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540549" y="966157"/>
            <a:ext cx="5163785" cy="5167223"/>
          </a:xfrm>
          <a:prstGeom prst="rect">
            <a:avLst/>
          </a:prstGeom>
        </p:spPr>
      </p:pic>
      <p:sp>
        <p:nvSpPr>
          <p:cNvPr id="2" name="Title 1"/>
          <p:cNvSpPr>
            <a:spLocks noGrp="1"/>
          </p:cNvSpPr>
          <p:nvPr>
            <p:ph type="ctrTitle"/>
          </p:nvPr>
        </p:nvSpPr>
        <p:spPr>
          <a:xfrm>
            <a:off x="590203" y="1122363"/>
            <a:ext cx="11006051" cy="2387600"/>
          </a:xfrm>
          <a:prstGeom prst="rect">
            <a:avLst/>
          </a:prstGeom>
        </p:spPr>
        <p:txBody>
          <a:bodyPr anchor="b">
            <a:normAutofit/>
          </a:bodyPr>
          <a:lstStyle>
            <a:lvl1pPr algn="ctr">
              <a:defRPr sz="5400" b="1">
                <a:solidFill>
                  <a:srgbClr val="213073"/>
                </a:solidFill>
                <a:latin typeface="Gotham Light" panose="02000603030000020004"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400" b="1">
                <a:solidFill>
                  <a:srgbClr val="FF860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t="4606" r="68303" b="81818"/>
          <a:stretch/>
        </p:blipFill>
        <p:spPr>
          <a:xfrm>
            <a:off x="11085" y="182888"/>
            <a:ext cx="2898371" cy="931025"/>
          </a:xfrm>
          <a:prstGeom prst="rect">
            <a:avLst/>
          </a:prstGeom>
        </p:spPr>
      </p:pic>
      <p:grpSp>
        <p:nvGrpSpPr>
          <p:cNvPr id="9" name="Group 8">
            <a:extLst>
              <a:ext uri="{FF2B5EF4-FFF2-40B4-BE49-F238E27FC236}">
                <a16:creationId xmlns:a16="http://schemas.microsoft.com/office/drawing/2014/main" id="{3703F9A0-E024-ACAB-0C85-45F964F7C2EE}"/>
              </a:ext>
            </a:extLst>
          </p:cNvPr>
          <p:cNvGrpSpPr>
            <a:grpSpLocks/>
          </p:cNvGrpSpPr>
          <p:nvPr userDrawn="1"/>
        </p:nvGrpSpPr>
        <p:grpSpPr bwMode="auto">
          <a:xfrm>
            <a:off x="1524000" y="6367518"/>
            <a:ext cx="1464945" cy="435610"/>
            <a:chOff x="3480" y="14505"/>
            <a:chExt cx="2307" cy="686"/>
          </a:xfrm>
        </p:grpSpPr>
        <p:pic>
          <p:nvPicPr>
            <p:cNvPr id="12" name="Picture 11">
              <a:extLst>
                <a:ext uri="{FF2B5EF4-FFF2-40B4-BE49-F238E27FC236}">
                  <a16:creationId xmlns:a16="http://schemas.microsoft.com/office/drawing/2014/main" id="{AE30FA33-E7C9-2F54-375B-6FC00DF4F697}"/>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840EEC8-3EAB-1085-86B2-4C6C5039C11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Box 17">
            <a:extLst>
              <a:ext uri="{FF2B5EF4-FFF2-40B4-BE49-F238E27FC236}">
                <a16:creationId xmlns:a16="http://schemas.microsoft.com/office/drawing/2014/main" id="{90563211-A3D9-D762-1365-7FB6531CF5AD}"/>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4" name="TextBox 3">
            <a:extLst>
              <a:ext uri="{FF2B5EF4-FFF2-40B4-BE49-F238E27FC236}">
                <a16:creationId xmlns:a16="http://schemas.microsoft.com/office/drawing/2014/main" id="{2B99962A-8C0A-6E98-5941-8ACD6D458A18}"/>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spTree>
    <p:extLst>
      <p:ext uri="{BB962C8B-B14F-4D97-AF65-F5344CB8AC3E}">
        <p14:creationId xmlns:p14="http://schemas.microsoft.com/office/powerpoint/2010/main" val="2978960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2_No #">
    <p:spTree>
      <p:nvGrpSpPr>
        <p:cNvPr id="1" name=""/>
        <p:cNvGrpSpPr/>
        <p:nvPr/>
      </p:nvGrpSpPr>
      <p:grpSpPr>
        <a:xfrm>
          <a:off x="0" y="0"/>
          <a:ext cx="0" cy="0"/>
          <a:chOff x="0" y="0"/>
          <a:chExt cx="0" cy="0"/>
        </a:xfrm>
      </p:grpSpPr>
      <p:sp>
        <p:nvSpPr>
          <p:cNvPr id="2" name="Title 1"/>
          <p:cNvSpPr>
            <a:spLocks noGrp="1"/>
          </p:cNvSpPr>
          <p:nvPr>
            <p:ph type="ctrTitle"/>
          </p:nvPr>
        </p:nvSpPr>
        <p:spPr>
          <a:xfrm>
            <a:off x="590203" y="1122363"/>
            <a:ext cx="11006051" cy="2387600"/>
          </a:xfrm>
          <a:prstGeom prst="rect">
            <a:avLst/>
          </a:prstGeom>
        </p:spPr>
        <p:txBody>
          <a:bodyPr anchor="b">
            <a:normAutofit/>
          </a:bodyPr>
          <a:lstStyle>
            <a:lvl1pPr algn="ctr">
              <a:defRPr sz="5400" b="1">
                <a:solidFill>
                  <a:srgbClr val="213073"/>
                </a:solidFill>
                <a:latin typeface="Gotham Light" panose="02000603030000020004"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lang="en-US" sz="3400" b="1" kern="1200" dirty="0">
                <a:solidFill>
                  <a:srgbClr val="FF8604"/>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4606" r="68303" b="81818"/>
          <a:stretch/>
        </p:blipFill>
        <p:spPr>
          <a:xfrm>
            <a:off x="11085" y="182888"/>
            <a:ext cx="2898371" cy="931025"/>
          </a:xfrm>
          <a:prstGeom prst="rect">
            <a:avLst/>
          </a:prstGeom>
        </p:spPr>
      </p:pic>
      <p:grpSp>
        <p:nvGrpSpPr>
          <p:cNvPr id="9" name="Group 8">
            <a:extLst>
              <a:ext uri="{FF2B5EF4-FFF2-40B4-BE49-F238E27FC236}">
                <a16:creationId xmlns:a16="http://schemas.microsoft.com/office/drawing/2014/main" id="{3703F9A0-E024-ACAB-0C85-45F964F7C2EE}"/>
              </a:ext>
            </a:extLst>
          </p:cNvPr>
          <p:cNvGrpSpPr>
            <a:grpSpLocks/>
          </p:cNvGrpSpPr>
          <p:nvPr userDrawn="1"/>
        </p:nvGrpSpPr>
        <p:grpSpPr bwMode="auto">
          <a:xfrm>
            <a:off x="1524000" y="6367518"/>
            <a:ext cx="1464945" cy="435610"/>
            <a:chOff x="3480" y="14505"/>
            <a:chExt cx="2307" cy="686"/>
          </a:xfrm>
        </p:grpSpPr>
        <p:pic>
          <p:nvPicPr>
            <p:cNvPr id="12" name="Picture 11">
              <a:extLst>
                <a:ext uri="{FF2B5EF4-FFF2-40B4-BE49-F238E27FC236}">
                  <a16:creationId xmlns:a16="http://schemas.microsoft.com/office/drawing/2014/main" id="{AE30FA33-E7C9-2F54-375B-6FC00DF4F6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840EEC8-3EAB-1085-86B2-4C6C5039C11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Box 17">
            <a:extLst>
              <a:ext uri="{FF2B5EF4-FFF2-40B4-BE49-F238E27FC236}">
                <a16:creationId xmlns:a16="http://schemas.microsoft.com/office/drawing/2014/main" id="{90563211-A3D9-D762-1365-7FB6531CF5AD}"/>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4014289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2_w/ #">
    <p:spTree>
      <p:nvGrpSpPr>
        <p:cNvPr id="1" name=""/>
        <p:cNvGrpSpPr/>
        <p:nvPr/>
      </p:nvGrpSpPr>
      <p:grpSpPr>
        <a:xfrm>
          <a:off x="0" y="0"/>
          <a:ext cx="0" cy="0"/>
          <a:chOff x="0" y="0"/>
          <a:chExt cx="0" cy="0"/>
        </a:xfrm>
      </p:grpSpPr>
      <p:sp>
        <p:nvSpPr>
          <p:cNvPr id="2" name="Title 1"/>
          <p:cNvSpPr>
            <a:spLocks noGrp="1"/>
          </p:cNvSpPr>
          <p:nvPr>
            <p:ph type="ctrTitle"/>
          </p:nvPr>
        </p:nvSpPr>
        <p:spPr>
          <a:xfrm>
            <a:off x="590203" y="1122363"/>
            <a:ext cx="11006051" cy="2387600"/>
          </a:xfrm>
          <a:prstGeom prst="rect">
            <a:avLst/>
          </a:prstGeom>
        </p:spPr>
        <p:txBody>
          <a:bodyPr anchor="b">
            <a:normAutofit/>
          </a:bodyPr>
          <a:lstStyle>
            <a:lvl1pPr algn="ctr">
              <a:defRPr sz="5400" b="1">
                <a:solidFill>
                  <a:srgbClr val="213073"/>
                </a:solidFill>
                <a:latin typeface="Gotham Light" panose="02000603030000020004" pitchFamily="2"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400" b="1">
                <a:solidFill>
                  <a:srgbClr val="FF860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t="4606" r="68303" b="81818"/>
          <a:stretch/>
        </p:blipFill>
        <p:spPr>
          <a:xfrm>
            <a:off x="11085" y="182888"/>
            <a:ext cx="2898371" cy="931025"/>
          </a:xfrm>
          <a:prstGeom prst="rect">
            <a:avLst/>
          </a:prstGeom>
        </p:spPr>
      </p:pic>
      <p:grpSp>
        <p:nvGrpSpPr>
          <p:cNvPr id="9" name="Group 8">
            <a:extLst>
              <a:ext uri="{FF2B5EF4-FFF2-40B4-BE49-F238E27FC236}">
                <a16:creationId xmlns:a16="http://schemas.microsoft.com/office/drawing/2014/main" id="{3703F9A0-E024-ACAB-0C85-45F964F7C2EE}"/>
              </a:ext>
            </a:extLst>
          </p:cNvPr>
          <p:cNvGrpSpPr>
            <a:grpSpLocks/>
          </p:cNvGrpSpPr>
          <p:nvPr userDrawn="1"/>
        </p:nvGrpSpPr>
        <p:grpSpPr bwMode="auto">
          <a:xfrm>
            <a:off x="1524000" y="6367518"/>
            <a:ext cx="1464945" cy="435610"/>
            <a:chOff x="3480" y="14505"/>
            <a:chExt cx="2307" cy="686"/>
          </a:xfrm>
        </p:grpSpPr>
        <p:pic>
          <p:nvPicPr>
            <p:cNvPr id="12" name="Picture 11">
              <a:extLst>
                <a:ext uri="{FF2B5EF4-FFF2-40B4-BE49-F238E27FC236}">
                  <a16:creationId xmlns:a16="http://schemas.microsoft.com/office/drawing/2014/main" id="{AE30FA33-E7C9-2F54-375B-6FC00DF4F6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9840EEC8-3EAB-1085-86B2-4C6C5039C11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 Box 17">
            <a:extLst>
              <a:ext uri="{FF2B5EF4-FFF2-40B4-BE49-F238E27FC236}">
                <a16:creationId xmlns:a16="http://schemas.microsoft.com/office/drawing/2014/main" id="{90563211-A3D9-D762-1365-7FB6531CF5AD}"/>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4" name="TextBox 3">
            <a:extLst>
              <a:ext uri="{FF2B5EF4-FFF2-40B4-BE49-F238E27FC236}">
                <a16:creationId xmlns:a16="http://schemas.microsoft.com/office/drawing/2014/main" id="{2B99962A-8C0A-6E98-5941-8ACD6D458A18}"/>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spTree>
    <p:extLst>
      <p:ext uri="{BB962C8B-B14F-4D97-AF65-F5344CB8AC3E}">
        <p14:creationId xmlns:p14="http://schemas.microsoft.com/office/powerpoint/2010/main" val="1194710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_6 Item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606" r="68303" b="81818"/>
          <a:stretch/>
        </p:blipFill>
        <p:spPr>
          <a:xfrm>
            <a:off x="11085" y="473836"/>
            <a:ext cx="2898371" cy="931025"/>
          </a:xfrm>
          <a:prstGeom prst="rect">
            <a:avLst/>
          </a:prstGeom>
        </p:spPr>
      </p:pic>
      <p:sp>
        <p:nvSpPr>
          <p:cNvPr id="4" name="TextBox 3">
            <a:extLst>
              <a:ext uri="{FF2B5EF4-FFF2-40B4-BE49-F238E27FC236}">
                <a16:creationId xmlns:a16="http://schemas.microsoft.com/office/drawing/2014/main" id="{D4B1D020-B495-0DFA-B152-63D825E00A8C}"/>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sp>
        <p:nvSpPr>
          <p:cNvPr id="3" name="Arrow: Pentagon 2">
            <a:extLst>
              <a:ext uri="{FF2B5EF4-FFF2-40B4-BE49-F238E27FC236}">
                <a16:creationId xmlns:a16="http://schemas.microsoft.com/office/drawing/2014/main" id="{FF94F4E2-611A-F383-BCAC-CACA15EA5C12}"/>
              </a:ext>
            </a:extLst>
          </p:cNvPr>
          <p:cNvSpPr/>
          <p:nvPr userDrawn="1"/>
        </p:nvSpPr>
        <p:spPr>
          <a:xfrm rot="16200000">
            <a:off x="368608" y="2262891"/>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39C2CCC2-1E36-F4D3-C14D-F3B8E44F56F5}"/>
              </a:ext>
            </a:extLst>
          </p:cNvPr>
          <p:cNvCxnSpPr/>
          <p:nvPr userDrawn="1"/>
        </p:nvCxnSpPr>
        <p:spPr>
          <a:xfrm>
            <a:off x="1316160" y="1768081"/>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5819508-71B1-3A35-CB61-54B18923C88A}"/>
              </a:ext>
            </a:extLst>
          </p:cNvPr>
          <p:cNvCxnSpPr>
            <a:cxnSpLocks/>
          </p:cNvCxnSpPr>
          <p:nvPr userDrawn="1"/>
        </p:nvCxnSpPr>
        <p:spPr>
          <a:xfrm flipH="1">
            <a:off x="1247148" y="1848085"/>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6E22CD7-834A-6261-4E06-FDE7E97CBDC2}"/>
              </a:ext>
            </a:extLst>
          </p:cNvPr>
          <p:cNvSpPr/>
          <p:nvPr userDrawn="1"/>
        </p:nvSpPr>
        <p:spPr>
          <a:xfrm>
            <a:off x="396818" y="3579961"/>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FB0E597-4A6D-C412-AADA-7D6C3A547211}"/>
              </a:ext>
            </a:extLst>
          </p:cNvPr>
          <p:cNvSpPr txBox="1"/>
          <p:nvPr userDrawn="1"/>
        </p:nvSpPr>
        <p:spPr>
          <a:xfrm>
            <a:off x="300887" y="3499805"/>
            <a:ext cx="389792" cy="584775"/>
          </a:xfrm>
          <a:prstGeom prst="rect">
            <a:avLst/>
          </a:prstGeom>
          <a:noFill/>
        </p:spPr>
        <p:txBody>
          <a:bodyPr wrap="square" rtlCol="0">
            <a:spAutoFit/>
          </a:bodyPr>
          <a:lstStyle/>
          <a:p>
            <a:r>
              <a:rPr lang="en-US" sz="3200" dirty="0">
                <a:solidFill>
                  <a:srgbClr val="FF8604"/>
                </a:solidFill>
              </a:rPr>
              <a:t>1</a:t>
            </a:r>
          </a:p>
        </p:txBody>
      </p:sp>
      <p:sp>
        <p:nvSpPr>
          <p:cNvPr id="6" name="Text Placeholder 39">
            <a:extLst>
              <a:ext uri="{FF2B5EF4-FFF2-40B4-BE49-F238E27FC236}">
                <a16:creationId xmlns:a16="http://schemas.microsoft.com/office/drawing/2014/main" id="{14C1E979-D476-B7C8-3F86-F1FD9C0C848A}"/>
              </a:ext>
            </a:extLst>
          </p:cNvPr>
          <p:cNvSpPr>
            <a:spLocks noGrp="1"/>
          </p:cNvSpPr>
          <p:nvPr>
            <p:ph type="body" sz="quarter" idx="15"/>
          </p:nvPr>
        </p:nvSpPr>
        <p:spPr>
          <a:xfrm>
            <a:off x="495785" y="2962762"/>
            <a:ext cx="1639887" cy="1039583"/>
          </a:xfrm>
        </p:spPr>
        <p:txBody>
          <a:bodyPr anchor="ctr" anchorCtr="0">
            <a:noAutofit/>
          </a:bodyPr>
          <a:lstStyle>
            <a:lvl1pPr marL="0" indent="0" algn="ctr">
              <a:buNone/>
              <a:defRPr sz="1600">
                <a:solidFill>
                  <a:srgbClr val="213073"/>
                </a:solidFill>
              </a:defRPr>
            </a:lvl1pPr>
          </a:lstStyle>
          <a:p>
            <a:pPr lvl="0"/>
            <a:endParaRPr lang="en-US" dirty="0"/>
          </a:p>
        </p:txBody>
      </p:sp>
      <p:sp>
        <p:nvSpPr>
          <p:cNvPr id="131" name="Arrow: Pentagon 130">
            <a:extLst>
              <a:ext uri="{FF2B5EF4-FFF2-40B4-BE49-F238E27FC236}">
                <a16:creationId xmlns:a16="http://schemas.microsoft.com/office/drawing/2014/main" id="{3E6E0A21-CA60-52BF-58C7-C15AEAD8F701}"/>
              </a:ext>
            </a:extLst>
          </p:cNvPr>
          <p:cNvSpPr/>
          <p:nvPr userDrawn="1"/>
        </p:nvSpPr>
        <p:spPr>
          <a:xfrm rot="16200000">
            <a:off x="2272402" y="2262892"/>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2" name="Straight Connector 131">
            <a:extLst>
              <a:ext uri="{FF2B5EF4-FFF2-40B4-BE49-F238E27FC236}">
                <a16:creationId xmlns:a16="http://schemas.microsoft.com/office/drawing/2014/main" id="{378FEAE8-E309-FB46-EA06-638E56F21222}"/>
              </a:ext>
            </a:extLst>
          </p:cNvPr>
          <p:cNvCxnSpPr/>
          <p:nvPr userDrawn="1"/>
        </p:nvCxnSpPr>
        <p:spPr>
          <a:xfrm>
            <a:off x="3219954" y="1768082"/>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32E35F1-1DC7-FF8C-3D6D-3A1C6F8C7746}"/>
              </a:ext>
            </a:extLst>
          </p:cNvPr>
          <p:cNvCxnSpPr>
            <a:cxnSpLocks/>
          </p:cNvCxnSpPr>
          <p:nvPr userDrawn="1"/>
        </p:nvCxnSpPr>
        <p:spPr>
          <a:xfrm flipH="1">
            <a:off x="3150676" y="1848086"/>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7F51F50C-C5C0-702E-19EA-98847C591A60}"/>
              </a:ext>
            </a:extLst>
          </p:cNvPr>
          <p:cNvSpPr/>
          <p:nvPr userDrawn="1"/>
        </p:nvSpPr>
        <p:spPr>
          <a:xfrm>
            <a:off x="2300612" y="3579962"/>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TextBox 134">
            <a:extLst>
              <a:ext uri="{FF2B5EF4-FFF2-40B4-BE49-F238E27FC236}">
                <a16:creationId xmlns:a16="http://schemas.microsoft.com/office/drawing/2014/main" id="{89B1A8E1-C3C7-08A8-F726-C0C1B82DEFCD}"/>
              </a:ext>
            </a:extLst>
          </p:cNvPr>
          <p:cNvSpPr txBox="1"/>
          <p:nvPr userDrawn="1"/>
        </p:nvSpPr>
        <p:spPr>
          <a:xfrm>
            <a:off x="2204681" y="3499806"/>
            <a:ext cx="389792" cy="584775"/>
          </a:xfrm>
          <a:prstGeom prst="rect">
            <a:avLst/>
          </a:prstGeom>
          <a:noFill/>
        </p:spPr>
        <p:txBody>
          <a:bodyPr wrap="square" rtlCol="0">
            <a:spAutoFit/>
          </a:bodyPr>
          <a:lstStyle/>
          <a:p>
            <a:r>
              <a:rPr lang="en-US" sz="3200" dirty="0">
                <a:solidFill>
                  <a:srgbClr val="FF8604"/>
                </a:solidFill>
              </a:rPr>
              <a:t>2</a:t>
            </a:r>
          </a:p>
        </p:txBody>
      </p:sp>
      <p:sp>
        <p:nvSpPr>
          <p:cNvPr id="136" name="Text Placeholder 39">
            <a:extLst>
              <a:ext uri="{FF2B5EF4-FFF2-40B4-BE49-F238E27FC236}">
                <a16:creationId xmlns:a16="http://schemas.microsoft.com/office/drawing/2014/main" id="{494628EB-C3C9-7555-E2FF-960C0594B2AA}"/>
              </a:ext>
            </a:extLst>
          </p:cNvPr>
          <p:cNvSpPr>
            <a:spLocks noGrp="1"/>
          </p:cNvSpPr>
          <p:nvPr>
            <p:ph type="body" sz="quarter" idx="16"/>
          </p:nvPr>
        </p:nvSpPr>
        <p:spPr>
          <a:xfrm>
            <a:off x="2399579" y="2962763"/>
            <a:ext cx="1639887" cy="1039583"/>
          </a:xfrm>
        </p:spPr>
        <p:txBody>
          <a:bodyPr anchor="ctr" anchorCtr="0">
            <a:noAutofit/>
          </a:bodyPr>
          <a:lstStyle>
            <a:lvl1pPr marL="0" indent="0" algn="ctr">
              <a:buNone/>
              <a:defRPr sz="1600">
                <a:solidFill>
                  <a:srgbClr val="213073"/>
                </a:solidFill>
              </a:defRPr>
            </a:lvl1pPr>
          </a:lstStyle>
          <a:p>
            <a:pPr lvl="0"/>
            <a:endParaRPr lang="en-US" dirty="0"/>
          </a:p>
        </p:txBody>
      </p:sp>
      <p:sp>
        <p:nvSpPr>
          <p:cNvPr id="137" name="Arrow: Pentagon 136">
            <a:extLst>
              <a:ext uri="{FF2B5EF4-FFF2-40B4-BE49-F238E27FC236}">
                <a16:creationId xmlns:a16="http://schemas.microsoft.com/office/drawing/2014/main" id="{A1189020-628B-520F-92D2-26A888877806}"/>
              </a:ext>
            </a:extLst>
          </p:cNvPr>
          <p:cNvSpPr/>
          <p:nvPr userDrawn="1"/>
        </p:nvSpPr>
        <p:spPr>
          <a:xfrm rot="16200000">
            <a:off x="4176197" y="2262892"/>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8" name="Straight Connector 137">
            <a:extLst>
              <a:ext uri="{FF2B5EF4-FFF2-40B4-BE49-F238E27FC236}">
                <a16:creationId xmlns:a16="http://schemas.microsoft.com/office/drawing/2014/main" id="{B7F20F68-0E03-8754-6554-58AC89ED17F6}"/>
              </a:ext>
            </a:extLst>
          </p:cNvPr>
          <p:cNvCxnSpPr/>
          <p:nvPr userDrawn="1"/>
        </p:nvCxnSpPr>
        <p:spPr>
          <a:xfrm>
            <a:off x="5123749" y="1768082"/>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0BEBC2-CFB4-653E-F9C9-41A7DB302ECA}"/>
              </a:ext>
            </a:extLst>
          </p:cNvPr>
          <p:cNvCxnSpPr>
            <a:cxnSpLocks/>
          </p:cNvCxnSpPr>
          <p:nvPr userDrawn="1"/>
        </p:nvCxnSpPr>
        <p:spPr>
          <a:xfrm flipH="1">
            <a:off x="5054471" y="1848086"/>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E1A2897A-B872-E882-D742-3ACCB3ABC63D}"/>
              </a:ext>
            </a:extLst>
          </p:cNvPr>
          <p:cNvSpPr/>
          <p:nvPr userDrawn="1"/>
        </p:nvSpPr>
        <p:spPr>
          <a:xfrm>
            <a:off x="4204407" y="3579962"/>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1" name="TextBox 140">
            <a:extLst>
              <a:ext uri="{FF2B5EF4-FFF2-40B4-BE49-F238E27FC236}">
                <a16:creationId xmlns:a16="http://schemas.microsoft.com/office/drawing/2014/main" id="{EB1079F6-429F-88BB-D403-76A80EEE1C5D}"/>
              </a:ext>
            </a:extLst>
          </p:cNvPr>
          <p:cNvSpPr txBox="1"/>
          <p:nvPr userDrawn="1"/>
        </p:nvSpPr>
        <p:spPr>
          <a:xfrm>
            <a:off x="4108476" y="3499806"/>
            <a:ext cx="389792" cy="584775"/>
          </a:xfrm>
          <a:prstGeom prst="rect">
            <a:avLst/>
          </a:prstGeom>
          <a:noFill/>
        </p:spPr>
        <p:txBody>
          <a:bodyPr wrap="square" rtlCol="0">
            <a:spAutoFit/>
          </a:bodyPr>
          <a:lstStyle/>
          <a:p>
            <a:r>
              <a:rPr lang="en-US" sz="3200" dirty="0">
                <a:solidFill>
                  <a:srgbClr val="FF8604"/>
                </a:solidFill>
              </a:rPr>
              <a:t>3</a:t>
            </a:r>
          </a:p>
        </p:txBody>
      </p:sp>
      <p:sp>
        <p:nvSpPr>
          <p:cNvPr id="142" name="Text Placeholder 39">
            <a:extLst>
              <a:ext uri="{FF2B5EF4-FFF2-40B4-BE49-F238E27FC236}">
                <a16:creationId xmlns:a16="http://schemas.microsoft.com/office/drawing/2014/main" id="{9C5E6459-2D0E-5C93-689F-E586465A10DF}"/>
              </a:ext>
            </a:extLst>
          </p:cNvPr>
          <p:cNvSpPr>
            <a:spLocks noGrp="1"/>
          </p:cNvSpPr>
          <p:nvPr>
            <p:ph type="body" sz="quarter" idx="17"/>
          </p:nvPr>
        </p:nvSpPr>
        <p:spPr>
          <a:xfrm>
            <a:off x="4303374" y="2962763"/>
            <a:ext cx="1639887" cy="1039583"/>
          </a:xfrm>
        </p:spPr>
        <p:txBody>
          <a:bodyPr anchor="ctr" anchorCtr="0">
            <a:noAutofit/>
          </a:bodyPr>
          <a:lstStyle>
            <a:lvl1pPr marL="0" indent="0" algn="ctr">
              <a:buNone/>
              <a:defRPr sz="1600">
                <a:solidFill>
                  <a:srgbClr val="213073"/>
                </a:solidFill>
              </a:defRPr>
            </a:lvl1pPr>
          </a:lstStyle>
          <a:p>
            <a:pPr lvl="0"/>
            <a:endParaRPr lang="en-US" dirty="0"/>
          </a:p>
        </p:txBody>
      </p:sp>
      <p:sp>
        <p:nvSpPr>
          <p:cNvPr id="143" name="Arrow: Pentagon 142">
            <a:extLst>
              <a:ext uri="{FF2B5EF4-FFF2-40B4-BE49-F238E27FC236}">
                <a16:creationId xmlns:a16="http://schemas.microsoft.com/office/drawing/2014/main" id="{2BA22673-4FB7-D442-D98D-6A7AEF05EE40}"/>
              </a:ext>
            </a:extLst>
          </p:cNvPr>
          <p:cNvSpPr/>
          <p:nvPr userDrawn="1"/>
        </p:nvSpPr>
        <p:spPr>
          <a:xfrm rot="16200000">
            <a:off x="6079991" y="2262893"/>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4" name="Straight Connector 143">
            <a:extLst>
              <a:ext uri="{FF2B5EF4-FFF2-40B4-BE49-F238E27FC236}">
                <a16:creationId xmlns:a16="http://schemas.microsoft.com/office/drawing/2014/main" id="{D8DB832F-4A5B-7701-1CC3-A249B5DCD011}"/>
              </a:ext>
            </a:extLst>
          </p:cNvPr>
          <p:cNvCxnSpPr/>
          <p:nvPr userDrawn="1"/>
        </p:nvCxnSpPr>
        <p:spPr>
          <a:xfrm>
            <a:off x="7027543" y="1768083"/>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6E6E2F0-A695-7F01-50AC-184496F4BBA0}"/>
              </a:ext>
            </a:extLst>
          </p:cNvPr>
          <p:cNvCxnSpPr>
            <a:cxnSpLocks/>
          </p:cNvCxnSpPr>
          <p:nvPr userDrawn="1"/>
        </p:nvCxnSpPr>
        <p:spPr>
          <a:xfrm flipH="1">
            <a:off x="6958531" y="1848087"/>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7AD6E341-0F12-0D0D-12C7-EC409FAD2509}"/>
              </a:ext>
            </a:extLst>
          </p:cNvPr>
          <p:cNvSpPr/>
          <p:nvPr userDrawn="1"/>
        </p:nvSpPr>
        <p:spPr>
          <a:xfrm>
            <a:off x="6108201" y="3579963"/>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a:extLst>
              <a:ext uri="{FF2B5EF4-FFF2-40B4-BE49-F238E27FC236}">
                <a16:creationId xmlns:a16="http://schemas.microsoft.com/office/drawing/2014/main" id="{CC9313FC-F95B-16A1-479B-75B0F3536864}"/>
              </a:ext>
            </a:extLst>
          </p:cNvPr>
          <p:cNvSpPr txBox="1"/>
          <p:nvPr userDrawn="1"/>
        </p:nvSpPr>
        <p:spPr>
          <a:xfrm>
            <a:off x="6012270" y="3499807"/>
            <a:ext cx="389792" cy="584775"/>
          </a:xfrm>
          <a:prstGeom prst="rect">
            <a:avLst/>
          </a:prstGeom>
          <a:noFill/>
        </p:spPr>
        <p:txBody>
          <a:bodyPr wrap="square" rtlCol="0">
            <a:spAutoFit/>
          </a:bodyPr>
          <a:lstStyle/>
          <a:p>
            <a:r>
              <a:rPr lang="en-US" sz="3200" dirty="0">
                <a:solidFill>
                  <a:srgbClr val="FF8604"/>
                </a:solidFill>
              </a:rPr>
              <a:t>4</a:t>
            </a:r>
          </a:p>
        </p:txBody>
      </p:sp>
      <p:sp>
        <p:nvSpPr>
          <p:cNvPr id="148" name="Text Placeholder 39">
            <a:extLst>
              <a:ext uri="{FF2B5EF4-FFF2-40B4-BE49-F238E27FC236}">
                <a16:creationId xmlns:a16="http://schemas.microsoft.com/office/drawing/2014/main" id="{838D1846-1102-80D3-B72C-84E7C25AEEC0}"/>
              </a:ext>
            </a:extLst>
          </p:cNvPr>
          <p:cNvSpPr>
            <a:spLocks noGrp="1"/>
          </p:cNvSpPr>
          <p:nvPr>
            <p:ph type="body" sz="quarter" idx="18"/>
          </p:nvPr>
        </p:nvSpPr>
        <p:spPr>
          <a:xfrm>
            <a:off x="6207168" y="2962764"/>
            <a:ext cx="1639887" cy="1039583"/>
          </a:xfrm>
        </p:spPr>
        <p:txBody>
          <a:bodyPr anchor="ctr" anchorCtr="0">
            <a:noAutofit/>
          </a:bodyPr>
          <a:lstStyle>
            <a:lvl1pPr marL="0" indent="0" algn="ctr">
              <a:buNone/>
              <a:defRPr sz="1600">
                <a:solidFill>
                  <a:srgbClr val="213073"/>
                </a:solidFill>
              </a:defRPr>
            </a:lvl1pPr>
          </a:lstStyle>
          <a:p>
            <a:pPr lvl="0"/>
            <a:endParaRPr lang="en-US" dirty="0"/>
          </a:p>
        </p:txBody>
      </p:sp>
      <p:sp>
        <p:nvSpPr>
          <p:cNvPr id="149" name="Arrow: Pentagon 148">
            <a:extLst>
              <a:ext uri="{FF2B5EF4-FFF2-40B4-BE49-F238E27FC236}">
                <a16:creationId xmlns:a16="http://schemas.microsoft.com/office/drawing/2014/main" id="{FF195091-EF5B-7FC3-7FB4-C25F0B65D183}"/>
              </a:ext>
            </a:extLst>
          </p:cNvPr>
          <p:cNvSpPr/>
          <p:nvPr userDrawn="1"/>
        </p:nvSpPr>
        <p:spPr>
          <a:xfrm rot="16200000">
            <a:off x="7983786" y="2262890"/>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0" name="Straight Connector 149">
            <a:extLst>
              <a:ext uri="{FF2B5EF4-FFF2-40B4-BE49-F238E27FC236}">
                <a16:creationId xmlns:a16="http://schemas.microsoft.com/office/drawing/2014/main" id="{2DC7186C-45C5-F390-9909-79603E076893}"/>
              </a:ext>
            </a:extLst>
          </p:cNvPr>
          <p:cNvCxnSpPr/>
          <p:nvPr userDrawn="1"/>
        </p:nvCxnSpPr>
        <p:spPr>
          <a:xfrm>
            <a:off x="8931338" y="1768080"/>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81C92BD-12FA-21F0-CB4A-E8D8203B7431}"/>
              </a:ext>
            </a:extLst>
          </p:cNvPr>
          <p:cNvCxnSpPr>
            <a:cxnSpLocks/>
          </p:cNvCxnSpPr>
          <p:nvPr userDrawn="1"/>
        </p:nvCxnSpPr>
        <p:spPr>
          <a:xfrm flipH="1">
            <a:off x="8862326" y="1848084"/>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D9352FB1-AF43-A5A8-7F20-8582A5C8CEE8}"/>
              </a:ext>
            </a:extLst>
          </p:cNvPr>
          <p:cNvSpPr/>
          <p:nvPr userDrawn="1"/>
        </p:nvSpPr>
        <p:spPr>
          <a:xfrm>
            <a:off x="8011996" y="3579960"/>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TextBox 152">
            <a:extLst>
              <a:ext uri="{FF2B5EF4-FFF2-40B4-BE49-F238E27FC236}">
                <a16:creationId xmlns:a16="http://schemas.microsoft.com/office/drawing/2014/main" id="{9BD8B696-944E-3E87-2B61-2B0C81126099}"/>
              </a:ext>
            </a:extLst>
          </p:cNvPr>
          <p:cNvSpPr txBox="1"/>
          <p:nvPr userDrawn="1"/>
        </p:nvSpPr>
        <p:spPr>
          <a:xfrm>
            <a:off x="7916065" y="3499804"/>
            <a:ext cx="389792" cy="584775"/>
          </a:xfrm>
          <a:prstGeom prst="rect">
            <a:avLst/>
          </a:prstGeom>
          <a:noFill/>
        </p:spPr>
        <p:txBody>
          <a:bodyPr wrap="square" rtlCol="0">
            <a:spAutoFit/>
          </a:bodyPr>
          <a:lstStyle/>
          <a:p>
            <a:r>
              <a:rPr lang="en-US" sz="3200" dirty="0">
                <a:solidFill>
                  <a:srgbClr val="FF8604"/>
                </a:solidFill>
              </a:rPr>
              <a:t>5</a:t>
            </a:r>
          </a:p>
        </p:txBody>
      </p:sp>
      <p:sp>
        <p:nvSpPr>
          <p:cNvPr id="154" name="Text Placeholder 39">
            <a:extLst>
              <a:ext uri="{FF2B5EF4-FFF2-40B4-BE49-F238E27FC236}">
                <a16:creationId xmlns:a16="http://schemas.microsoft.com/office/drawing/2014/main" id="{D05CB340-7C88-746C-215F-9E82F2E8D72F}"/>
              </a:ext>
            </a:extLst>
          </p:cNvPr>
          <p:cNvSpPr>
            <a:spLocks noGrp="1"/>
          </p:cNvSpPr>
          <p:nvPr>
            <p:ph type="body" sz="quarter" idx="19"/>
          </p:nvPr>
        </p:nvSpPr>
        <p:spPr>
          <a:xfrm>
            <a:off x="8110963" y="2962761"/>
            <a:ext cx="1639887" cy="1039583"/>
          </a:xfrm>
        </p:spPr>
        <p:txBody>
          <a:bodyPr anchor="ctr" anchorCtr="0">
            <a:noAutofit/>
          </a:bodyPr>
          <a:lstStyle>
            <a:lvl1pPr marL="0" indent="0" algn="ctr">
              <a:buNone/>
              <a:defRPr sz="1600">
                <a:solidFill>
                  <a:srgbClr val="213073"/>
                </a:solidFill>
              </a:defRPr>
            </a:lvl1pPr>
          </a:lstStyle>
          <a:p>
            <a:pPr lvl="0"/>
            <a:endParaRPr lang="en-US" dirty="0"/>
          </a:p>
        </p:txBody>
      </p:sp>
      <p:sp>
        <p:nvSpPr>
          <p:cNvPr id="155" name="Arrow: Pentagon 154">
            <a:extLst>
              <a:ext uri="{FF2B5EF4-FFF2-40B4-BE49-F238E27FC236}">
                <a16:creationId xmlns:a16="http://schemas.microsoft.com/office/drawing/2014/main" id="{0423F7D3-3E26-409D-69DF-2C8E433A67B7}"/>
              </a:ext>
            </a:extLst>
          </p:cNvPr>
          <p:cNvSpPr/>
          <p:nvPr userDrawn="1"/>
        </p:nvSpPr>
        <p:spPr>
          <a:xfrm rot="16200000">
            <a:off x="9887580" y="2262891"/>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6" name="Straight Connector 155">
            <a:extLst>
              <a:ext uri="{FF2B5EF4-FFF2-40B4-BE49-F238E27FC236}">
                <a16:creationId xmlns:a16="http://schemas.microsoft.com/office/drawing/2014/main" id="{5386EC6E-B6E9-213F-2C4C-2C9BB79CC9EC}"/>
              </a:ext>
            </a:extLst>
          </p:cNvPr>
          <p:cNvCxnSpPr/>
          <p:nvPr userDrawn="1"/>
        </p:nvCxnSpPr>
        <p:spPr>
          <a:xfrm>
            <a:off x="10835132" y="1768081"/>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801E1773-D78E-96CB-73E4-EE5E8DEDBDEF}"/>
              </a:ext>
            </a:extLst>
          </p:cNvPr>
          <p:cNvCxnSpPr>
            <a:cxnSpLocks/>
          </p:cNvCxnSpPr>
          <p:nvPr userDrawn="1"/>
        </p:nvCxnSpPr>
        <p:spPr>
          <a:xfrm flipH="1">
            <a:off x="10757242" y="1848085"/>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58" name="Rectangle 157">
            <a:extLst>
              <a:ext uri="{FF2B5EF4-FFF2-40B4-BE49-F238E27FC236}">
                <a16:creationId xmlns:a16="http://schemas.microsoft.com/office/drawing/2014/main" id="{04915912-9348-6571-00BF-9E6868BD8043}"/>
              </a:ext>
            </a:extLst>
          </p:cNvPr>
          <p:cNvSpPr/>
          <p:nvPr userDrawn="1"/>
        </p:nvSpPr>
        <p:spPr>
          <a:xfrm>
            <a:off x="9915790" y="3579961"/>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50F614C7-2581-93D5-C8D8-0E70A6286BE2}"/>
              </a:ext>
            </a:extLst>
          </p:cNvPr>
          <p:cNvSpPr txBox="1"/>
          <p:nvPr userDrawn="1"/>
        </p:nvSpPr>
        <p:spPr>
          <a:xfrm>
            <a:off x="9819859" y="3499805"/>
            <a:ext cx="389792" cy="584775"/>
          </a:xfrm>
          <a:prstGeom prst="rect">
            <a:avLst/>
          </a:prstGeom>
          <a:noFill/>
        </p:spPr>
        <p:txBody>
          <a:bodyPr wrap="square" rtlCol="0">
            <a:spAutoFit/>
          </a:bodyPr>
          <a:lstStyle/>
          <a:p>
            <a:r>
              <a:rPr lang="en-US" sz="3200" dirty="0">
                <a:solidFill>
                  <a:srgbClr val="FF8604"/>
                </a:solidFill>
              </a:rPr>
              <a:t>6</a:t>
            </a:r>
          </a:p>
        </p:txBody>
      </p:sp>
      <p:sp>
        <p:nvSpPr>
          <p:cNvPr id="160" name="Text Placeholder 39">
            <a:extLst>
              <a:ext uri="{FF2B5EF4-FFF2-40B4-BE49-F238E27FC236}">
                <a16:creationId xmlns:a16="http://schemas.microsoft.com/office/drawing/2014/main" id="{634190F5-761F-BF92-B130-1DB8F319C17A}"/>
              </a:ext>
            </a:extLst>
          </p:cNvPr>
          <p:cNvSpPr>
            <a:spLocks noGrp="1"/>
          </p:cNvSpPr>
          <p:nvPr>
            <p:ph type="body" sz="quarter" idx="20"/>
          </p:nvPr>
        </p:nvSpPr>
        <p:spPr>
          <a:xfrm>
            <a:off x="10014757" y="2962762"/>
            <a:ext cx="1639887" cy="1039583"/>
          </a:xfrm>
        </p:spPr>
        <p:txBody>
          <a:bodyPr anchor="ctr" anchorCtr="0">
            <a:noAutofit/>
          </a:bodyPr>
          <a:lstStyle>
            <a:lvl1pPr marL="0" indent="0" algn="ctr">
              <a:buNone/>
              <a:defRPr sz="1600">
                <a:solidFill>
                  <a:srgbClr val="213073"/>
                </a:solidFill>
              </a:defRPr>
            </a:lvl1pPr>
          </a:lstStyle>
          <a:p>
            <a:pPr lvl="0"/>
            <a:endParaRPr lang="en-US" dirty="0"/>
          </a:p>
        </p:txBody>
      </p:sp>
      <p:sp>
        <p:nvSpPr>
          <p:cNvPr id="161" name="Title 1">
            <a:extLst>
              <a:ext uri="{FF2B5EF4-FFF2-40B4-BE49-F238E27FC236}">
                <a16:creationId xmlns:a16="http://schemas.microsoft.com/office/drawing/2014/main" id="{032B1547-D458-83AD-BC08-78BD8A61D3FD}"/>
              </a:ext>
            </a:extLst>
          </p:cNvPr>
          <p:cNvSpPr>
            <a:spLocks noGrp="1"/>
          </p:cNvSpPr>
          <p:nvPr>
            <p:ph type="title"/>
          </p:nvPr>
        </p:nvSpPr>
        <p:spPr>
          <a:xfrm>
            <a:off x="3049383" y="340184"/>
            <a:ext cx="8912632" cy="1031413"/>
          </a:xfrm>
          <a:prstGeom prst="rect">
            <a:avLst/>
          </a:prstGeom>
        </p:spPr>
        <p:txBody>
          <a:bodyPr>
            <a:normAutofit/>
          </a:bodyPr>
          <a:lstStyle>
            <a:lvl1pPr>
              <a:defRPr sz="4000" b="1">
                <a:solidFill>
                  <a:srgbClr val="213073"/>
                </a:solidFill>
                <a:latin typeface="Gotham Light" panose="02000603030000020004" pitchFamily="2" charset="0"/>
              </a:defRPr>
            </a:lvl1pPr>
          </a:lstStyle>
          <a:p>
            <a:r>
              <a:rPr lang="en-US" dirty="0"/>
              <a:t>Click to edit Master title style</a:t>
            </a:r>
          </a:p>
        </p:txBody>
      </p:sp>
      <p:cxnSp>
        <p:nvCxnSpPr>
          <p:cNvPr id="164" name="Straight Connector 163">
            <a:extLst>
              <a:ext uri="{FF2B5EF4-FFF2-40B4-BE49-F238E27FC236}">
                <a16:creationId xmlns:a16="http://schemas.microsoft.com/office/drawing/2014/main" id="{409FDBBF-E77C-CD0F-7EBF-F97E4A0A8F49}"/>
              </a:ext>
            </a:extLst>
          </p:cNvPr>
          <p:cNvCxnSpPr>
            <a:cxnSpLocks/>
          </p:cNvCxnSpPr>
          <p:nvPr userDrawn="1"/>
        </p:nvCxnSpPr>
        <p:spPr>
          <a:xfrm>
            <a:off x="429768" y="1344168"/>
            <a:ext cx="11329416" cy="0"/>
          </a:xfrm>
          <a:prstGeom prst="line">
            <a:avLst/>
          </a:prstGeom>
          <a:ln w="57150">
            <a:solidFill>
              <a:srgbClr val="FF8604"/>
            </a:solidFill>
          </a:ln>
        </p:spPr>
        <p:style>
          <a:lnRef idx="1">
            <a:schemeClr val="accent1"/>
          </a:lnRef>
          <a:fillRef idx="0">
            <a:schemeClr val="accent1"/>
          </a:fillRef>
          <a:effectRef idx="0">
            <a:schemeClr val="accent1"/>
          </a:effectRef>
          <a:fontRef idx="minor">
            <a:schemeClr val="tx1"/>
          </a:fontRef>
        </p:style>
      </p:cxnSp>
      <p:grpSp>
        <p:nvGrpSpPr>
          <p:cNvPr id="170" name="Group 169">
            <a:extLst>
              <a:ext uri="{FF2B5EF4-FFF2-40B4-BE49-F238E27FC236}">
                <a16:creationId xmlns:a16="http://schemas.microsoft.com/office/drawing/2014/main" id="{668FDC44-EC8F-B059-E1EA-2EFCD2CE1996}"/>
              </a:ext>
            </a:extLst>
          </p:cNvPr>
          <p:cNvGrpSpPr>
            <a:grpSpLocks/>
          </p:cNvGrpSpPr>
          <p:nvPr userDrawn="1"/>
        </p:nvGrpSpPr>
        <p:grpSpPr bwMode="auto">
          <a:xfrm>
            <a:off x="1524000" y="6367518"/>
            <a:ext cx="1464945" cy="435610"/>
            <a:chOff x="3480" y="14505"/>
            <a:chExt cx="2307" cy="686"/>
          </a:xfrm>
        </p:grpSpPr>
        <p:pic>
          <p:nvPicPr>
            <p:cNvPr id="171" name="Picture 170">
              <a:extLst>
                <a:ext uri="{FF2B5EF4-FFF2-40B4-BE49-F238E27FC236}">
                  <a16:creationId xmlns:a16="http://schemas.microsoft.com/office/drawing/2014/main" id="{374F109E-CE66-4529-4091-8D3D1965C1BD}"/>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171">
              <a:extLst>
                <a:ext uri="{FF2B5EF4-FFF2-40B4-BE49-F238E27FC236}">
                  <a16:creationId xmlns:a16="http://schemas.microsoft.com/office/drawing/2014/main" id="{FC0CBE64-40CA-ED9E-C9EF-A2923C7F922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73" name="Text Box 17">
            <a:extLst>
              <a:ext uri="{FF2B5EF4-FFF2-40B4-BE49-F238E27FC236}">
                <a16:creationId xmlns:a16="http://schemas.microsoft.com/office/drawing/2014/main" id="{C11E97D3-705E-ED65-5107-F384445E0305}"/>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1847508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8 Items">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606" r="68303" b="81818"/>
          <a:stretch/>
        </p:blipFill>
        <p:spPr>
          <a:xfrm>
            <a:off x="11085" y="473836"/>
            <a:ext cx="2898371" cy="931025"/>
          </a:xfrm>
          <a:prstGeom prst="rect">
            <a:avLst/>
          </a:prstGeom>
        </p:spPr>
      </p:pic>
      <p:sp>
        <p:nvSpPr>
          <p:cNvPr id="3" name="Arrow: Pentagon 2">
            <a:extLst>
              <a:ext uri="{FF2B5EF4-FFF2-40B4-BE49-F238E27FC236}">
                <a16:creationId xmlns:a16="http://schemas.microsoft.com/office/drawing/2014/main" id="{FF94F4E2-611A-F383-BCAC-CACA15EA5C12}"/>
              </a:ext>
            </a:extLst>
          </p:cNvPr>
          <p:cNvSpPr/>
          <p:nvPr userDrawn="1"/>
        </p:nvSpPr>
        <p:spPr>
          <a:xfrm rot="16200000">
            <a:off x="1356160" y="2262891"/>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4" name="Straight Connector 13">
            <a:extLst>
              <a:ext uri="{FF2B5EF4-FFF2-40B4-BE49-F238E27FC236}">
                <a16:creationId xmlns:a16="http://schemas.microsoft.com/office/drawing/2014/main" id="{39C2CCC2-1E36-F4D3-C14D-F3B8E44F56F5}"/>
              </a:ext>
            </a:extLst>
          </p:cNvPr>
          <p:cNvCxnSpPr/>
          <p:nvPr userDrawn="1"/>
        </p:nvCxnSpPr>
        <p:spPr>
          <a:xfrm>
            <a:off x="2303712" y="1768081"/>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5819508-71B1-3A35-CB61-54B18923C88A}"/>
              </a:ext>
            </a:extLst>
          </p:cNvPr>
          <p:cNvCxnSpPr>
            <a:cxnSpLocks/>
          </p:cNvCxnSpPr>
          <p:nvPr userDrawn="1"/>
        </p:nvCxnSpPr>
        <p:spPr>
          <a:xfrm flipH="1">
            <a:off x="2225822" y="1848085"/>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86E22CD7-834A-6261-4E06-FDE7E97CBDC2}"/>
              </a:ext>
            </a:extLst>
          </p:cNvPr>
          <p:cNvSpPr/>
          <p:nvPr userDrawn="1"/>
        </p:nvSpPr>
        <p:spPr>
          <a:xfrm>
            <a:off x="1384370" y="3579961"/>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 name="TextBox 12">
            <a:extLst>
              <a:ext uri="{FF2B5EF4-FFF2-40B4-BE49-F238E27FC236}">
                <a16:creationId xmlns:a16="http://schemas.microsoft.com/office/drawing/2014/main" id="{DFB0E597-4A6D-C412-AADA-7D6C3A547211}"/>
              </a:ext>
            </a:extLst>
          </p:cNvPr>
          <p:cNvSpPr txBox="1"/>
          <p:nvPr userDrawn="1"/>
        </p:nvSpPr>
        <p:spPr>
          <a:xfrm>
            <a:off x="1288439" y="3499805"/>
            <a:ext cx="389792" cy="584775"/>
          </a:xfrm>
          <a:prstGeom prst="rect">
            <a:avLst/>
          </a:prstGeom>
          <a:noFill/>
        </p:spPr>
        <p:txBody>
          <a:bodyPr wrap="square" rtlCol="0">
            <a:spAutoFit/>
          </a:bodyPr>
          <a:lstStyle/>
          <a:p>
            <a:r>
              <a:rPr lang="en-US" sz="3200" b="0" dirty="0">
                <a:solidFill>
                  <a:srgbClr val="FF8604"/>
                </a:solidFill>
              </a:rPr>
              <a:t>1</a:t>
            </a:r>
          </a:p>
        </p:txBody>
      </p:sp>
      <p:sp>
        <p:nvSpPr>
          <p:cNvPr id="6" name="Text Placeholder 39">
            <a:extLst>
              <a:ext uri="{FF2B5EF4-FFF2-40B4-BE49-F238E27FC236}">
                <a16:creationId xmlns:a16="http://schemas.microsoft.com/office/drawing/2014/main" id="{14C1E979-D476-B7C8-3F86-F1FD9C0C848A}"/>
              </a:ext>
            </a:extLst>
          </p:cNvPr>
          <p:cNvSpPr>
            <a:spLocks noGrp="1"/>
          </p:cNvSpPr>
          <p:nvPr>
            <p:ph type="body" sz="quarter" idx="15"/>
          </p:nvPr>
        </p:nvSpPr>
        <p:spPr>
          <a:xfrm>
            <a:off x="1483337" y="2962762"/>
            <a:ext cx="1639887" cy="1039583"/>
          </a:xfrm>
        </p:spPr>
        <p:txBody>
          <a:bodyPr anchor="ctr" anchorCtr="0">
            <a:noAutofit/>
          </a:bodyPr>
          <a:lstStyle>
            <a:lvl1pPr marL="0" indent="0" algn="ctr">
              <a:buNone/>
              <a:defRPr sz="1600" b="0">
                <a:solidFill>
                  <a:srgbClr val="213073"/>
                </a:solidFill>
              </a:defRPr>
            </a:lvl1pPr>
          </a:lstStyle>
          <a:p>
            <a:pPr lvl="0"/>
            <a:endParaRPr lang="en-US" dirty="0"/>
          </a:p>
        </p:txBody>
      </p:sp>
      <p:sp>
        <p:nvSpPr>
          <p:cNvPr id="131" name="Arrow: Pentagon 130">
            <a:extLst>
              <a:ext uri="{FF2B5EF4-FFF2-40B4-BE49-F238E27FC236}">
                <a16:creationId xmlns:a16="http://schemas.microsoft.com/office/drawing/2014/main" id="{3E6E0A21-CA60-52BF-58C7-C15AEAD8F701}"/>
              </a:ext>
            </a:extLst>
          </p:cNvPr>
          <p:cNvSpPr/>
          <p:nvPr userDrawn="1"/>
        </p:nvSpPr>
        <p:spPr>
          <a:xfrm rot="16200000">
            <a:off x="3259954" y="2262892"/>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32" name="Straight Connector 131">
            <a:extLst>
              <a:ext uri="{FF2B5EF4-FFF2-40B4-BE49-F238E27FC236}">
                <a16:creationId xmlns:a16="http://schemas.microsoft.com/office/drawing/2014/main" id="{378FEAE8-E309-FB46-EA06-638E56F21222}"/>
              </a:ext>
            </a:extLst>
          </p:cNvPr>
          <p:cNvCxnSpPr/>
          <p:nvPr userDrawn="1"/>
        </p:nvCxnSpPr>
        <p:spPr>
          <a:xfrm>
            <a:off x="4207506" y="1768082"/>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632E35F1-1DC7-FF8C-3D6D-3A1C6F8C7746}"/>
              </a:ext>
            </a:extLst>
          </p:cNvPr>
          <p:cNvCxnSpPr>
            <a:cxnSpLocks/>
          </p:cNvCxnSpPr>
          <p:nvPr userDrawn="1"/>
        </p:nvCxnSpPr>
        <p:spPr>
          <a:xfrm flipH="1">
            <a:off x="4138228" y="1848086"/>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34" name="Rectangle 133">
            <a:extLst>
              <a:ext uri="{FF2B5EF4-FFF2-40B4-BE49-F238E27FC236}">
                <a16:creationId xmlns:a16="http://schemas.microsoft.com/office/drawing/2014/main" id="{7F51F50C-C5C0-702E-19EA-98847C591A60}"/>
              </a:ext>
            </a:extLst>
          </p:cNvPr>
          <p:cNvSpPr/>
          <p:nvPr userDrawn="1"/>
        </p:nvSpPr>
        <p:spPr>
          <a:xfrm>
            <a:off x="3288164" y="3579962"/>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35" name="TextBox 134">
            <a:extLst>
              <a:ext uri="{FF2B5EF4-FFF2-40B4-BE49-F238E27FC236}">
                <a16:creationId xmlns:a16="http://schemas.microsoft.com/office/drawing/2014/main" id="{89B1A8E1-C3C7-08A8-F726-C0C1B82DEFCD}"/>
              </a:ext>
            </a:extLst>
          </p:cNvPr>
          <p:cNvSpPr txBox="1"/>
          <p:nvPr userDrawn="1"/>
        </p:nvSpPr>
        <p:spPr>
          <a:xfrm>
            <a:off x="3192233" y="3499806"/>
            <a:ext cx="389792" cy="584775"/>
          </a:xfrm>
          <a:prstGeom prst="rect">
            <a:avLst/>
          </a:prstGeom>
          <a:noFill/>
        </p:spPr>
        <p:txBody>
          <a:bodyPr wrap="square" rtlCol="0">
            <a:spAutoFit/>
          </a:bodyPr>
          <a:lstStyle/>
          <a:p>
            <a:r>
              <a:rPr lang="en-US" sz="3200" b="0" dirty="0">
                <a:solidFill>
                  <a:srgbClr val="FF8604"/>
                </a:solidFill>
              </a:rPr>
              <a:t>2</a:t>
            </a:r>
          </a:p>
        </p:txBody>
      </p:sp>
      <p:sp>
        <p:nvSpPr>
          <p:cNvPr id="136" name="Text Placeholder 39">
            <a:extLst>
              <a:ext uri="{FF2B5EF4-FFF2-40B4-BE49-F238E27FC236}">
                <a16:creationId xmlns:a16="http://schemas.microsoft.com/office/drawing/2014/main" id="{494628EB-C3C9-7555-E2FF-960C0594B2AA}"/>
              </a:ext>
            </a:extLst>
          </p:cNvPr>
          <p:cNvSpPr>
            <a:spLocks noGrp="1"/>
          </p:cNvSpPr>
          <p:nvPr>
            <p:ph type="body" sz="quarter" idx="16"/>
          </p:nvPr>
        </p:nvSpPr>
        <p:spPr>
          <a:xfrm>
            <a:off x="3387131" y="2962763"/>
            <a:ext cx="1639887" cy="1039583"/>
          </a:xfrm>
        </p:spPr>
        <p:txBody>
          <a:bodyPr anchor="ctr" anchorCtr="0">
            <a:noAutofit/>
          </a:bodyPr>
          <a:lstStyle>
            <a:lvl1pPr marL="0" indent="0" algn="ctr">
              <a:buNone/>
              <a:defRPr sz="1600" b="0">
                <a:solidFill>
                  <a:srgbClr val="213073"/>
                </a:solidFill>
              </a:defRPr>
            </a:lvl1pPr>
          </a:lstStyle>
          <a:p>
            <a:pPr lvl="0"/>
            <a:endParaRPr lang="en-US" dirty="0"/>
          </a:p>
        </p:txBody>
      </p:sp>
      <p:sp>
        <p:nvSpPr>
          <p:cNvPr id="137" name="Arrow: Pentagon 136">
            <a:extLst>
              <a:ext uri="{FF2B5EF4-FFF2-40B4-BE49-F238E27FC236}">
                <a16:creationId xmlns:a16="http://schemas.microsoft.com/office/drawing/2014/main" id="{A1189020-628B-520F-92D2-26A888877806}"/>
              </a:ext>
            </a:extLst>
          </p:cNvPr>
          <p:cNvSpPr/>
          <p:nvPr userDrawn="1"/>
        </p:nvSpPr>
        <p:spPr>
          <a:xfrm rot="16200000">
            <a:off x="5163749" y="2262892"/>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38" name="Straight Connector 137">
            <a:extLst>
              <a:ext uri="{FF2B5EF4-FFF2-40B4-BE49-F238E27FC236}">
                <a16:creationId xmlns:a16="http://schemas.microsoft.com/office/drawing/2014/main" id="{B7F20F68-0E03-8754-6554-58AC89ED17F6}"/>
              </a:ext>
            </a:extLst>
          </p:cNvPr>
          <p:cNvCxnSpPr/>
          <p:nvPr userDrawn="1"/>
        </p:nvCxnSpPr>
        <p:spPr>
          <a:xfrm>
            <a:off x="6111301" y="1768082"/>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440BEBC2-CFB4-653E-F9C9-41A7DB302ECA}"/>
              </a:ext>
            </a:extLst>
          </p:cNvPr>
          <p:cNvCxnSpPr>
            <a:cxnSpLocks/>
          </p:cNvCxnSpPr>
          <p:nvPr userDrawn="1"/>
        </p:nvCxnSpPr>
        <p:spPr>
          <a:xfrm flipH="1">
            <a:off x="6033145" y="1848086"/>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40" name="Rectangle 139">
            <a:extLst>
              <a:ext uri="{FF2B5EF4-FFF2-40B4-BE49-F238E27FC236}">
                <a16:creationId xmlns:a16="http://schemas.microsoft.com/office/drawing/2014/main" id="{E1A2897A-B872-E882-D742-3ACCB3ABC63D}"/>
              </a:ext>
            </a:extLst>
          </p:cNvPr>
          <p:cNvSpPr/>
          <p:nvPr userDrawn="1"/>
        </p:nvSpPr>
        <p:spPr>
          <a:xfrm>
            <a:off x="5191959" y="3579962"/>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1" name="TextBox 140">
            <a:extLst>
              <a:ext uri="{FF2B5EF4-FFF2-40B4-BE49-F238E27FC236}">
                <a16:creationId xmlns:a16="http://schemas.microsoft.com/office/drawing/2014/main" id="{EB1079F6-429F-88BB-D403-76A80EEE1C5D}"/>
              </a:ext>
            </a:extLst>
          </p:cNvPr>
          <p:cNvSpPr txBox="1"/>
          <p:nvPr userDrawn="1"/>
        </p:nvSpPr>
        <p:spPr>
          <a:xfrm>
            <a:off x="5096028" y="3499806"/>
            <a:ext cx="389792" cy="584775"/>
          </a:xfrm>
          <a:prstGeom prst="rect">
            <a:avLst/>
          </a:prstGeom>
          <a:noFill/>
        </p:spPr>
        <p:txBody>
          <a:bodyPr wrap="square" rtlCol="0">
            <a:spAutoFit/>
          </a:bodyPr>
          <a:lstStyle/>
          <a:p>
            <a:r>
              <a:rPr lang="en-US" sz="3200" b="0" dirty="0">
                <a:solidFill>
                  <a:srgbClr val="FF8604"/>
                </a:solidFill>
              </a:rPr>
              <a:t>3</a:t>
            </a:r>
          </a:p>
        </p:txBody>
      </p:sp>
      <p:sp>
        <p:nvSpPr>
          <p:cNvPr id="142" name="Text Placeholder 39">
            <a:extLst>
              <a:ext uri="{FF2B5EF4-FFF2-40B4-BE49-F238E27FC236}">
                <a16:creationId xmlns:a16="http://schemas.microsoft.com/office/drawing/2014/main" id="{9C5E6459-2D0E-5C93-689F-E586465A10DF}"/>
              </a:ext>
            </a:extLst>
          </p:cNvPr>
          <p:cNvSpPr>
            <a:spLocks noGrp="1"/>
          </p:cNvSpPr>
          <p:nvPr>
            <p:ph type="body" sz="quarter" idx="17"/>
          </p:nvPr>
        </p:nvSpPr>
        <p:spPr>
          <a:xfrm>
            <a:off x="5290926" y="2962763"/>
            <a:ext cx="1639887" cy="1039583"/>
          </a:xfrm>
        </p:spPr>
        <p:txBody>
          <a:bodyPr anchor="ctr" anchorCtr="0">
            <a:noAutofit/>
          </a:bodyPr>
          <a:lstStyle>
            <a:lvl1pPr marL="0" indent="0" algn="ctr">
              <a:buNone/>
              <a:defRPr sz="1600" b="0">
                <a:solidFill>
                  <a:srgbClr val="213073"/>
                </a:solidFill>
              </a:defRPr>
            </a:lvl1pPr>
          </a:lstStyle>
          <a:p>
            <a:pPr lvl="0"/>
            <a:endParaRPr lang="en-US" dirty="0"/>
          </a:p>
        </p:txBody>
      </p:sp>
      <p:sp>
        <p:nvSpPr>
          <p:cNvPr id="143" name="Arrow: Pentagon 142">
            <a:extLst>
              <a:ext uri="{FF2B5EF4-FFF2-40B4-BE49-F238E27FC236}">
                <a16:creationId xmlns:a16="http://schemas.microsoft.com/office/drawing/2014/main" id="{2BA22673-4FB7-D442-D98D-6A7AEF05EE40}"/>
              </a:ext>
            </a:extLst>
          </p:cNvPr>
          <p:cNvSpPr/>
          <p:nvPr userDrawn="1"/>
        </p:nvSpPr>
        <p:spPr>
          <a:xfrm rot="16200000">
            <a:off x="7067543" y="2262893"/>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44" name="Straight Connector 143">
            <a:extLst>
              <a:ext uri="{FF2B5EF4-FFF2-40B4-BE49-F238E27FC236}">
                <a16:creationId xmlns:a16="http://schemas.microsoft.com/office/drawing/2014/main" id="{D8DB832F-4A5B-7701-1CC3-A249B5DCD011}"/>
              </a:ext>
            </a:extLst>
          </p:cNvPr>
          <p:cNvCxnSpPr/>
          <p:nvPr userDrawn="1"/>
        </p:nvCxnSpPr>
        <p:spPr>
          <a:xfrm>
            <a:off x="8015095" y="1768083"/>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D6E6E2F0-A695-7F01-50AC-184496F4BBA0}"/>
              </a:ext>
            </a:extLst>
          </p:cNvPr>
          <p:cNvCxnSpPr>
            <a:cxnSpLocks/>
          </p:cNvCxnSpPr>
          <p:nvPr userDrawn="1"/>
        </p:nvCxnSpPr>
        <p:spPr>
          <a:xfrm flipH="1">
            <a:off x="7946083" y="1848087"/>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46" name="Rectangle 145">
            <a:extLst>
              <a:ext uri="{FF2B5EF4-FFF2-40B4-BE49-F238E27FC236}">
                <a16:creationId xmlns:a16="http://schemas.microsoft.com/office/drawing/2014/main" id="{7AD6E341-0F12-0D0D-12C7-EC409FAD2509}"/>
              </a:ext>
            </a:extLst>
          </p:cNvPr>
          <p:cNvSpPr/>
          <p:nvPr userDrawn="1"/>
        </p:nvSpPr>
        <p:spPr>
          <a:xfrm>
            <a:off x="7095753" y="3579963"/>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47" name="TextBox 146">
            <a:extLst>
              <a:ext uri="{FF2B5EF4-FFF2-40B4-BE49-F238E27FC236}">
                <a16:creationId xmlns:a16="http://schemas.microsoft.com/office/drawing/2014/main" id="{CC9313FC-F95B-16A1-479B-75B0F3536864}"/>
              </a:ext>
            </a:extLst>
          </p:cNvPr>
          <p:cNvSpPr txBox="1"/>
          <p:nvPr userDrawn="1"/>
        </p:nvSpPr>
        <p:spPr>
          <a:xfrm>
            <a:off x="6999822" y="3499807"/>
            <a:ext cx="389792" cy="584775"/>
          </a:xfrm>
          <a:prstGeom prst="rect">
            <a:avLst/>
          </a:prstGeom>
          <a:noFill/>
        </p:spPr>
        <p:txBody>
          <a:bodyPr wrap="square" rtlCol="0">
            <a:spAutoFit/>
          </a:bodyPr>
          <a:lstStyle/>
          <a:p>
            <a:r>
              <a:rPr lang="en-US" sz="3200" b="0" dirty="0">
                <a:solidFill>
                  <a:srgbClr val="FF8604"/>
                </a:solidFill>
              </a:rPr>
              <a:t>4</a:t>
            </a:r>
          </a:p>
        </p:txBody>
      </p:sp>
      <p:sp>
        <p:nvSpPr>
          <p:cNvPr id="148" name="Text Placeholder 39">
            <a:extLst>
              <a:ext uri="{FF2B5EF4-FFF2-40B4-BE49-F238E27FC236}">
                <a16:creationId xmlns:a16="http://schemas.microsoft.com/office/drawing/2014/main" id="{838D1846-1102-80D3-B72C-84E7C25AEEC0}"/>
              </a:ext>
            </a:extLst>
          </p:cNvPr>
          <p:cNvSpPr>
            <a:spLocks noGrp="1"/>
          </p:cNvSpPr>
          <p:nvPr>
            <p:ph type="body" sz="quarter" idx="18"/>
          </p:nvPr>
        </p:nvSpPr>
        <p:spPr>
          <a:xfrm>
            <a:off x="7194720" y="2962764"/>
            <a:ext cx="1639887" cy="1039583"/>
          </a:xfrm>
        </p:spPr>
        <p:txBody>
          <a:bodyPr anchor="ctr" anchorCtr="0">
            <a:noAutofit/>
          </a:bodyPr>
          <a:lstStyle>
            <a:lvl1pPr marL="0" indent="0" algn="ctr">
              <a:buNone/>
              <a:defRPr sz="1600" b="0">
                <a:solidFill>
                  <a:srgbClr val="213073"/>
                </a:solidFill>
              </a:defRPr>
            </a:lvl1pPr>
          </a:lstStyle>
          <a:p>
            <a:pPr lvl="0"/>
            <a:endParaRPr lang="en-US" dirty="0"/>
          </a:p>
        </p:txBody>
      </p:sp>
      <p:sp>
        <p:nvSpPr>
          <p:cNvPr id="149" name="Arrow: Pentagon 148">
            <a:extLst>
              <a:ext uri="{FF2B5EF4-FFF2-40B4-BE49-F238E27FC236}">
                <a16:creationId xmlns:a16="http://schemas.microsoft.com/office/drawing/2014/main" id="{FF195091-EF5B-7FC3-7FB4-C25F0B65D183}"/>
              </a:ext>
            </a:extLst>
          </p:cNvPr>
          <p:cNvSpPr/>
          <p:nvPr userDrawn="1"/>
        </p:nvSpPr>
        <p:spPr>
          <a:xfrm rot="16200000">
            <a:off x="8971338" y="2262890"/>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50" name="Straight Connector 149">
            <a:extLst>
              <a:ext uri="{FF2B5EF4-FFF2-40B4-BE49-F238E27FC236}">
                <a16:creationId xmlns:a16="http://schemas.microsoft.com/office/drawing/2014/main" id="{2DC7186C-45C5-F390-9909-79603E076893}"/>
              </a:ext>
            </a:extLst>
          </p:cNvPr>
          <p:cNvCxnSpPr/>
          <p:nvPr userDrawn="1"/>
        </p:nvCxnSpPr>
        <p:spPr>
          <a:xfrm>
            <a:off x="9918890" y="1768080"/>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281C92BD-12FA-21F0-CB4A-E8D8203B7431}"/>
              </a:ext>
            </a:extLst>
          </p:cNvPr>
          <p:cNvCxnSpPr>
            <a:cxnSpLocks/>
          </p:cNvCxnSpPr>
          <p:nvPr userDrawn="1"/>
        </p:nvCxnSpPr>
        <p:spPr>
          <a:xfrm flipH="1">
            <a:off x="9841000" y="1848084"/>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52" name="Rectangle 151">
            <a:extLst>
              <a:ext uri="{FF2B5EF4-FFF2-40B4-BE49-F238E27FC236}">
                <a16:creationId xmlns:a16="http://schemas.microsoft.com/office/drawing/2014/main" id="{D9352FB1-AF43-A5A8-7F20-8582A5C8CEE8}"/>
              </a:ext>
            </a:extLst>
          </p:cNvPr>
          <p:cNvSpPr/>
          <p:nvPr userDrawn="1"/>
        </p:nvSpPr>
        <p:spPr>
          <a:xfrm>
            <a:off x="8999548" y="3579960"/>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53" name="TextBox 152">
            <a:extLst>
              <a:ext uri="{FF2B5EF4-FFF2-40B4-BE49-F238E27FC236}">
                <a16:creationId xmlns:a16="http://schemas.microsoft.com/office/drawing/2014/main" id="{9BD8B696-944E-3E87-2B61-2B0C81126099}"/>
              </a:ext>
            </a:extLst>
          </p:cNvPr>
          <p:cNvSpPr txBox="1"/>
          <p:nvPr userDrawn="1"/>
        </p:nvSpPr>
        <p:spPr>
          <a:xfrm>
            <a:off x="8903617" y="3499804"/>
            <a:ext cx="389792" cy="584775"/>
          </a:xfrm>
          <a:prstGeom prst="rect">
            <a:avLst/>
          </a:prstGeom>
          <a:noFill/>
        </p:spPr>
        <p:txBody>
          <a:bodyPr wrap="square" rtlCol="0">
            <a:spAutoFit/>
          </a:bodyPr>
          <a:lstStyle/>
          <a:p>
            <a:r>
              <a:rPr lang="en-US" sz="3200" b="0" dirty="0">
                <a:solidFill>
                  <a:srgbClr val="FF8604"/>
                </a:solidFill>
              </a:rPr>
              <a:t>5</a:t>
            </a:r>
          </a:p>
        </p:txBody>
      </p:sp>
      <p:sp>
        <p:nvSpPr>
          <p:cNvPr id="154" name="Text Placeholder 39">
            <a:extLst>
              <a:ext uri="{FF2B5EF4-FFF2-40B4-BE49-F238E27FC236}">
                <a16:creationId xmlns:a16="http://schemas.microsoft.com/office/drawing/2014/main" id="{D05CB340-7C88-746C-215F-9E82F2E8D72F}"/>
              </a:ext>
            </a:extLst>
          </p:cNvPr>
          <p:cNvSpPr>
            <a:spLocks noGrp="1"/>
          </p:cNvSpPr>
          <p:nvPr>
            <p:ph type="body" sz="quarter" idx="19"/>
          </p:nvPr>
        </p:nvSpPr>
        <p:spPr>
          <a:xfrm>
            <a:off x="9098515" y="2962761"/>
            <a:ext cx="1639887" cy="1039583"/>
          </a:xfrm>
        </p:spPr>
        <p:txBody>
          <a:bodyPr anchor="ctr" anchorCtr="0">
            <a:noAutofit/>
          </a:bodyPr>
          <a:lstStyle>
            <a:lvl1pPr marL="0" indent="0" algn="ctr">
              <a:buNone/>
              <a:defRPr sz="1600" b="0">
                <a:solidFill>
                  <a:srgbClr val="213073"/>
                </a:solidFill>
              </a:defRPr>
            </a:lvl1pPr>
          </a:lstStyle>
          <a:p>
            <a:pPr lvl="0"/>
            <a:endParaRPr lang="en-US" dirty="0"/>
          </a:p>
        </p:txBody>
      </p:sp>
      <p:sp>
        <p:nvSpPr>
          <p:cNvPr id="161" name="Title 1">
            <a:extLst>
              <a:ext uri="{FF2B5EF4-FFF2-40B4-BE49-F238E27FC236}">
                <a16:creationId xmlns:a16="http://schemas.microsoft.com/office/drawing/2014/main" id="{032B1547-D458-83AD-BC08-78BD8A61D3FD}"/>
              </a:ext>
            </a:extLst>
          </p:cNvPr>
          <p:cNvSpPr>
            <a:spLocks noGrp="1"/>
          </p:cNvSpPr>
          <p:nvPr>
            <p:ph type="title"/>
          </p:nvPr>
        </p:nvSpPr>
        <p:spPr>
          <a:xfrm>
            <a:off x="3049383" y="340184"/>
            <a:ext cx="8912632" cy="1031413"/>
          </a:xfrm>
          <a:prstGeom prst="rect">
            <a:avLst/>
          </a:prstGeom>
        </p:spPr>
        <p:txBody>
          <a:bodyPr>
            <a:normAutofit/>
          </a:bodyPr>
          <a:lstStyle>
            <a:lvl1pPr>
              <a:defRPr sz="4000" b="1">
                <a:solidFill>
                  <a:srgbClr val="213073"/>
                </a:solidFill>
                <a:latin typeface="Gotham Light" panose="02000603030000020004" pitchFamily="2" charset="0"/>
              </a:defRPr>
            </a:lvl1pPr>
          </a:lstStyle>
          <a:p>
            <a:r>
              <a:rPr lang="en-US" dirty="0"/>
              <a:t>Click to edit Master title style</a:t>
            </a:r>
          </a:p>
        </p:txBody>
      </p:sp>
      <p:cxnSp>
        <p:nvCxnSpPr>
          <p:cNvPr id="164" name="Straight Connector 163">
            <a:extLst>
              <a:ext uri="{FF2B5EF4-FFF2-40B4-BE49-F238E27FC236}">
                <a16:creationId xmlns:a16="http://schemas.microsoft.com/office/drawing/2014/main" id="{409FDBBF-E77C-CD0F-7EBF-F97E4A0A8F49}"/>
              </a:ext>
            </a:extLst>
          </p:cNvPr>
          <p:cNvCxnSpPr>
            <a:cxnSpLocks/>
          </p:cNvCxnSpPr>
          <p:nvPr userDrawn="1"/>
        </p:nvCxnSpPr>
        <p:spPr>
          <a:xfrm>
            <a:off x="429768" y="1344168"/>
            <a:ext cx="11329416" cy="0"/>
          </a:xfrm>
          <a:prstGeom prst="line">
            <a:avLst/>
          </a:prstGeom>
          <a:ln w="57150">
            <a:solidFill>
              <a:srgbClr val="FF8604"/>
            </a:solidFill>
          </a:ln>
        </p:spPr>
        <p:style>
          <a:lnRef idx="1">
            <a:schemeClr val="accent1"/>
          </a:lnRef>
          <a:fillRef idx="0">
            <a:schemeClr val="accent1"/>
          </a:fillRef>
          <a:effectRef idx="0">
            <a:schemeClr val="accent1"/>
          </a:effectRef>
          <a:fontRef idx="minor">
            <a:schemeClr val="tx1"/>
          </a:fontRef>
        </p:style>
      </p:cxnSp>
      <p:sp>
        <p:nvSpPr>
          <p:cNvPr id="2" name="Arrow: Pentagon 1">
            <a:extLst>
              <a:ext uri="{FF2B5EF4-FFF2-40B4-BE49-F238E27FC236}">
                <a16:creationId xmlns:a16="http://schemas.microsoft.com/office/drawing/2014/main" id="{8B05922F-7997-5ED8-60DD-511F10A6D44A}"/>
              </a:ext>
            </a:extLst>
          </p:cNvPr>
          <p:cNvSpPr/>
          <p:nvPr userDrawn="1"/>
        </p:nvSpPr>
        <p:spPr>
          <a:xfrm rot="16200000">
            <a:off x="5173746" y="4711370"/>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7CA48F82-E2E5-771D-96C9-8FAFB2790FA5}"/>
              </a:ext>
            </a:extLst>
          </p:cNvPr>
          <p:cNvCxnSpPr/>
          <p:nvPr userDrawn="1"/>
        </p:nvCxnSpPr>
        <p:spPr>
          <a:xfrm>
            <a:off x="6121298" y="4216560"/>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71514E0-ADAC-A2F9-F380-0E400DEFFB41}"/>
              </a:ext>
            </a:extLst>
          </p:cNvPr>
          <p:cNvCxnSpPr>
            <a:cxnSpLocks/>
          </p:cNvCxnSpPr>
          <p:nvPr userDrawn="1"/>
        </p:nvCxnSpPr>
        <p:spPr>
          <a:xfrm flipH="1">
            <a:off x="6052020" y="4296564"/>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33DF690B-EE68-559C-1B3F-C8226C7032F4}"/>
              </a:ext>
            </a:extLst>
          </p:cNvPr>
          <p:cNvSpPr/>
          <p:nvPr userDrawn="1"/>
        </p:nvSpPr>
        <p:spPr>
          <a:xfrm>
            <a:off x="5201956" y="6028440"/>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6976546E-EE8F-656B-C397-9E63D02B7AF6}"/>
              </a:ext>
            </a:extLst>
          </p:cNvPr>
          <p:cNvSpPr txBox="1"/>
          <p:nvPr userDrawn="1"/>
        </p:nvSpPr>
        <p:spPr>
          <a:xfrm>
            <a:off x="5106025" y="5948284"/>
            <a:ext cx="389792" cy="584775"/>
          </a:xfrm>
          <a:prstGeom prst="rect">
            <a:avLst/>
          </a:prstGeom>
          <a:noFill/>
        </p:spPr>
        <p:txBody>
          <a:bodyPr wrap="square" rtlCol="0">
            <a:spAutoFit/>
          </a:bodyPr>
          <a:lstStyle/>
          <a:p>
            <a:r>
              <a:rPr lang="en-US" sz="3200" b="0" dirty="0">
                <a:solidFill>
                  <a:srgbClr val="FF8604"/>
                </a:solidFill>
              </a:rPr>
              <a:t>6</a:t>
            </a:r>
          </a:p>
        </p:txBody>
      </p:sp>
      <p:sp>
        <p:nvSpPr>
          <p:cNvPr id="12" name="Text Placeholder 39">
            <a:extLst>
              <a:ext uri="{FF2B5EF4-FFF2-40B4-BE49-F238E27FC236}">
                <a16:creationId xmlns:a16="http://schemas.microsoft.com/office/drawing/2014/main" id="{B2534B64-EA68-8288-D1DE-873C5DEE6201}"/>
              </a:ext>
            </a:extLst>
          </p:cNvPr>
          <p:cNvSpPr>
            <a:spLocks noGrp="1"/>
          </p:cNvSpPr>
          <p:nvPr>
            <p:ph type="body" sz="quarter" idx="20"/>
          </p:nvPr>
        </p:nvSpPr>
        <p:spPr>
          <a:xfrm>
            <a:off x="5300923" y="5411241"/>
            <a:ext cx="1639887" cy="1039583"/>
          </a:xfrm>
        </p:spPr>
        <p:txBody>
          <a:bodyPr anchor="ctr" anchorCtr="0">
            <a:noAutofit/>
          </a:bodyPr>
          <a:lstStyle>
            <a:lvl1pPr marL="0" indent="0" algn="ctr">
              <a:buNone/>
              <a:defRPr sz="1600">
                <a:solidFill>
                  <a:srgbClr val="213073"/>
                </a:solidFill>
              </a:defRPr>
            </a:lvl1pPr>
          </a:lstStyle>
          <a:p>
            <a:pPr lvl="0"/>
            <a:endParaRPr lang="en-US" dirty="0"/>
          </a:p>
        </p:txBody>
      </p:sp>
      <p:sp>
        <p:nvSpPr>
          <p:cNvPr id="15" name="Arrow: Pentagon 14">
            <a:extLst>
              <a:ext uri="{FF2B5EF4-FFF2-40B4-BE49-F238E27FC236}">
                <a16:creationId xmlns:a16="http://schemas.microsoft.com/office/drawing/2014/main" id="{DC4705BE-CEA6-0008-5E03-1F85CDC1EE2B}"/>
              </a:ext>
            </a:extLst>
          </p:cNvPr>
          <p:cNvSpPr/>
          <p:nvPr userDrawn="1"/>
        </p:nvSpPr>
        <p:spPr>
          <a:xfrm rot="16200000">
            <a:off x="7077540" y="4711371"/>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5425D194-1488-67F8-D282-AEC9F23F0BCE}"/>
              </a:ext>
            </a:extLst>
          </p:cNvPr>
          <p:cNvCxnSpPr/>
          <p:nvPr userDrawn="1"/>
        </p:nvCxnSpPr>
        <p:spPr>
          <a:xfrm>
            <a:off x="8025092" y="4216561"/>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9087EC-ACA6-861D-8EB1-9D8DDD43A63E}"/>
              </a:ext>
            </a:extLst>
          </p:cNvPr>
          <p:cNvCxnSpPr>
            <a:cxnSpLocks/>
          </p:cNvCxnSpPr>
          <p:nvPr userDrawn="1"/>
        </p:nvCxnSpPr>
        <p:spPr>
          <a:xfrm flipH="1">
            <a:off x="7956080" y="4296565"/>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EA061620-CCBE-76E9-C078-732FCFCA385E}"/>
              </a:ext>
            </a:extLst>
          </p:cNvPr>
          <p:cNvSpPr/>
          <p:nvPr userDrawn="1"/>
        </p:nvSpPr>
        <p:spPr>
          <a:xfrm>
            <a:off x="7105750" y="6028441"/>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2A5585B0-560A-5438-4E48-CEFFC084B6AA}"/>
              </a:ext>
            </a:extLst>
          </p:cNvPr>
          <p:cNvSpPr txBox="1"/>
          <p:nvPr userDrawn="1"/>
        </p:nvSpPr>
        <p:spPr>
          <a:xfrm>
            <a:off x="7009819" y="5948285"/>
            <a:ext cx="389792" cy="584775"/>
          </a:xfrm>
          <a:prstGeom prst="rect">
            <a:avLst/>
          </a:prstGeom>
          <a:noFill/>
        </p:spPr>
        <p:txBody>
          <a:bodyPr wrap="square" rtlCol="0">
            <a:spAutoFit/>
          </a:bodyPr>
          <a:lstStyle/>
          <a:p>
            <a:r>
              <a:rPr lang="en-US" sz="3200" b="0" dirty="0">
                <a:solidFill>
                  <a:srgbClr val="FF8604"/>
                </a:solidFill>
              </a:rPr>
              <a:t>7</a:t>
            </a:r>
          </a:p>
        </p:txBody>
      </p:sp>
      <p:sp>
        <p:nvSpPr>
          <p:cNvPr id="21" name="Text Placeholder 39">
            <a:extLst>
              <a:ext uri="{FF2B5EF4-FFF2-40B4-BE49-F238E27FC236}">
                <a16:creationId xmlns:a16="http://schemas.microsoft.com/office/drawing/2014/main" id="{F93DF749-070D-A6AF-245E-9F37322F375F}"/>
              </a:ext>
            </a:extLst>
          </p:cNvPr>
          <p:cNvSpPr>
            <a:spLocks noGrp="1"/>
          </p:cNvSpPr>
          <p:nvPr>
            <p:ph type="body" sz="quarter" idx="21"/>
          </p:nvPr>
        </p:nvSpPr>
        <p:spPr>
          <a:xfrm>
            <a:off x="7204717" y="5411242"/>
            <a:ext cx="1639887" cy="1039583"/>
          </a:xfrm>
        </p:spPr>
        <p:txBody>
          <a:bodyPr anchor="ctr" anchorCtr="0">
            <a:noAutofit/>
          </a:bodyPr>
          <a:lstStyle>
            <a:lvl1pPr marL="0" indent="0" algn="ctr">
              <a:buNone/>
              <a:defRPr sz="1600">
                <a:solidFill>
                  <a:srgbClr val="213073"/>
                </a:solidFill>
              </a:defRPr>
            </a:lvl1pPr>
          </a:lstStyle>
          <a:p>
            <a:pPr lvl="0"/>
            <a:endParaRPr lang="en-US" dirty="0"/>
          </a:p>
        </p:txBody>
      </p:sp>
      <p:sp>
        <p:nvSpPr>
          <p:cNvPr id="22" name="Arrow: Pentagon 21">
            <a:extLst>
              <a:ext uri="{FF2B5EF4-FFF2-40B4-BE49-F238E27FC236}">
                <a16:creationId xmlns:a16="http://schemas.microsoft.com/office/drawing/2014/main" id="{B563067A-59E5-A9DD-1B96-5C1A08531178}"/>
              </a:ext>
            </a:extLst>
          </p:cNvPr>
          <p:cNvSpPr/>
          <p:nvPr userDrawn="1"/>
        </p:nvSpPr>
        <p:spPr>
          <a:xfrm rot="16200000">
            <a:off x="8981335" y="4711371"/>
            <a:ext cx="1894240" cy="1639887"/>
          </a:xfrm>
          <a:prstGeom prst="homePlate">
            <a:avLst/>
          </a:prstGeom>
          <a:noFill/>
          <a:ln w="38100">
            <a:solidFill>
              <a:srgbClr val="21307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677182D1-C8A8-12BD-320E-5BECF53C8E05}"/>
              </a:ext>
            </a:extLst>
          </p:cNvPr>
          <p:cNvCxnSpPr/>
          <p:nvPr userDrawn="1"/>
        </p:nvCxnSpPr>
        <p:spPr>
          <a:xfrm>
            <a:off x="9928887" y="4216561"/>
            <a:ext cx="0" cy="220902"/>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47714B3-524E-AE23-FE95-6042ED876C8E}"/>
              </a:ext>
            </a:extLst>
          </p:cNvPr>
          <p:cNvCxnSpPr>
            <a:cxnSpLocks/>
          </p:cNvCxnSpPr>
          <p:nvPr userDrawn="1"/>
        </p:nvCxnSpPr>
        <p:spPr>
          <a:xfrm flipH="1">
            <a:off x="9850997" y="4296565"/>
            <a:ext cx="137160" cy="0"/>
          </a:xfrm>
          <a:prstGeom prst="line">
            <a:avLst/>
          </a:prstGeom>
          <a:ln w="38100">
            <a:solidFill>
              <a:srgbClr val="213073"/>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A5C7B98-D3EF-3392-D3D0-150CE2E3D3ED}"/>
              </a:ext>
            </a:extLst>
          </p:cNvPr>
          <p:cNvSpPr/>
          <p:nvPr userDrawn="1"/>
        </p:nvSpPr>
        <p:spPr>
          <a:xfrm>
            <a:off x="9009545" y="6028441"/>
            <a:ext cx="204449" cy="4304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D26CD0C-C991-D27C-0406-8B5E3DB9EC15}"/>
              </a:ext>
            </a:extLst>
          </p:cNvPr>
          <p:cNvSpPr txBox="1"/>
          <p:nvPr userDrawn="1"/>
        </p:nvSpPr>
        <p:spPr>
          <a:xfrm>
            <a:off x="8913614" y="5948285"/>
            <a:ext cx="389792" cy="584775"/>
          </a:xfrm>
          <a:prstGeom prst="rect">
            <a:avLst/>
          </a:prstGeom>
          <a:noFill/>
        </p:spPr>
        <p:txBody>
          <a:bodyPr wrap="square" rtlCol="0">
            <a:spAutoFit/>
          </a:bodyPr>
          <a:lstStyle/>
          <a:p>
            <a:r>
              <a:rPr lang="en-US" sz="3200" b="0" dirty="0">
                <a:solidFill>
                  <a:srgbClr val="FF8604"/>
                </a:solidFill>
              </a:rPr>
              <a:t>8</a:t>
            </a:r>
          </a:p>
        </p:txBody>
      </p:sp>
      <p:sp>
        <p:nvSpPr>
          <p:cNvPr id="27" name="Text Placeholder 39">
            <a:extLst>
              <a:ext uri="{FF2B5EF4-FFF2-40B4-BE49-F238E27FC236}">
                <a16:creationId xmlns:a16="http://schemas.microsoft.com/office/drawing/2014/main" id="{B1AA4975-321C-F679-4A79-0DA50462CDBB}"/>
              </a:ext>
            </a:extLst>
          </p:cNvPr>
          <p:cNvSpPr>
            <a:spLocks noGrp="1"/>
          </p:cNvSpPr>
          <p:nvPr>
            <p:ph type="body" sz="quarter" idx="22"/>
          </p:nvPr>
        </p:nvSpPr>
        <p:spPr>
          <a:xfrm>
            <a:off x="9108512" y="5411242"/>
            <a:ext cx="1639887" cy="1039583"/>
          </a:xfrm>
        </p:spPr>
        <p:txBody>
          <a:bodyPr anchor="ctr" anchorCtr="0">
            <a:noAutofit/>
          </a:bodyPr>
          <a:lstStyle>
            <a:lvl1pPr marL="0" indent="0" algn="ctr">
              <a:buNone/>
              <a:defRPr sz="1600">
                <a:solidFill>
                  <a:srgbClr val="213073"/>
                </a:solidFill>
              </a:defRPr>
            </a:lvl1pPr>
          </a:lstStyle>
          <a:p>
            <a:pPr lvl="0"/>
            <a:endParaRPr lang="en-US" dirty="0"/>
          </a:p>
        </p:txBody>
      </p:sp>
      <p:grpSp>
        <p:nvGrpSpPr>
          <p:cNvPr id="42" name="Group 41">
            <a:extLst>
              <a:ext uri="{FF2B5EF4-FFF2-40B4-BE49-F238E27FC236}">
                <a16:creationId xmlns:a16="http://schemas.microsoft.com/office/drawing/2014/main" id="{DA406A16-5EE8-FBF8-4874-64BFC78986BC}"/>
              </a:ext>
            </a:extLst>
          </p:cNvPr>
          <p:cNvGrpSpPr>
            <a:grpSpLocks/>
          </p:cNvGrpSpPr>
          <p:nvPr userDrawn="1"/>
        </p:nvGrpSpPr>
        <p:grpSpPr bwMode="auto">
          <a:xfrm>
            <a:off x="1524000" y="6367518"/>
            <a:ext cx="1464945" cy="435610"/>
            <a:chOff x="3480" y="14505"/>
            <a:chExt cx="2307" cy="686"/>
          </a:xfrm>
        </p:grpSpPr>
        <p:pic>
          <p:nvPicPr>
            <p:cNvPr id="43" name="Picture 42">
              <a:extLst>
                <a:ext uri="{FF2B5EF4-FFF2-40B4-BE49-F238E27FC236}">
                  <a16:creationId xmlns:a16="http://schemas.microsoft.com/office/drawing/2014/main" id="{FAF3FB4E-5ADC-E298-A6CF-E74A7CBA203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3">
              <a:extLst>
                <a:ext uri="{FF2B5EF4-FFF2-40B4-BE49-F238E27FC236}">
                  <a16:creationId xmlns:a16="http://schemas.microsoft.com/office/drawing/2014/main" id="{75692586-E120-6FD5-3D36-2A3045A7DA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 Box 17">
            <a:extLst>
              <a:ext uri="{FF2B5EF4-FFF2-40B4-BE49-F238E27FC236}">
                <a16:creationId xmlns:a16="http://schemas.microsoft.com/office/drawing/2014/main" id="{7BC75AEC-39CD-B53A-514D-9E50C0BE7B69}"/>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
        <p:nvSpPr>
          <p:cNvPr id="4" name="TextBox 3">
            <a:extLst>
              <a:ext uri="{FF2B5EF4-FFF2-40B4-BE49-F238E27FC236}">
                <a16:creationId xmlns:a16="http://schemas.microsoft.com/office/drawing/2014/main" id="{8F125235-B1E8-737D-5DED-2ED9288D35BA}"/>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spTree>
    <p:extLst>
      <p:ext uri="{BB962C8B-B14F-4D97-AF65-F5344CB8AC3E}">
        <p14:creationId xmlns:p14="http://schemas.microsoft.com/office/powerpoint/2010/main" val="195145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61EE911-5D2B-40B0-BD93-64151FB06B2C}"/>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671927" y="1501000"/>
            <a:ext cx="5163785" cy="5167223"/>
          </a:xfrm>
          <a:prstGeom prst="rect">
            <a:avLst/>
          </a:prstGeom>
        </p:spPr>
      </p:pic>
      <p:sp>
        <p:nvSpPr>
          <p:cNvPr id="2" name="Title 1"/>
          <p:cNvSpPr>
            <a:spLocks noGrp="1"/>
          </p:cNvSpPr>
          <p:nvPr>
            <p:ph type="title"/>
          </p:nvPr>
        </p:nvSpPr>
        <p:spPr>
          <a:xfrm>
            <a:off x="3049383" y="340184"/>
            <a:ext cx="8912632" cy="1031413"/>
          </a:xfrm>
          <a:prstGeom prst="rect">
            <a:avLst/>
          </a:prstGeom>
        </p:spPr>
        <p:txBody>
          <a:bodyPr>
            <a:normAutofit/>
          </a:bodyPr>
          <a:lstStyle>
            <a:lvl1pPr>
              <a:defRPr sz="4000" b="1">
                <a:solidFill>
                  <a:srgbClr val="213073"/>
                </a:solidFill>
                <a:latin typeface="Gotham Light" panose="02000603030000020004" pitchFamily="2"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18058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4606" r="68303" b="81818"/>
          <a:stretch/>
        </p:blipFill>
        <p:spPr>
          <a:xfrm>
            <a:off x="11085" y="473836"/>
            <a:ext cx="2898371" cy="931025"/>
          </a:xfrm>
          <a:prstGeom prst="rect">
            <a:avLst/>
          </a:prstGeom>
        </p:spPr>
      </p:pic>
      <p:sp>
        <p:nvSpPr>
          <p:cNvPr id="4" name="TextBox 3">
            <a:extLst>
              <a:ext uri="{FF2B5EF4-FFF2-40B4-BE49-F238E27FC236}">
                <a16:creationId xmlns:a16="http://schemas.microsoft.com/office/drawing/2014/main" id="{D4B1D020-B495-0DFA-B152-63D825E00A8C}"/>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cxnSp>
        <p:nvCxnSpPr>
          <p:cNvPr id="6" name="Straight Connector 5">
            <a:extLst>
              <a:ext uri="{FF2B5EF4-FFF2-40B4-BE49-F238E27FC236}">
                <a16:creationId xmlns:a16="http://schemas.microsoft.com/office/drawing/2014/main" id="{721EE31C-BDCF-0AB6-E55A-4122A17A6296}"/>
              </a:ext>
            </a:extLst>
          </p:cNvPr>
          <p:cNvCxnSpPr>
            <a:cxnSpLocks/>
          </p:cNvCxnSpPr>
          <p:nvPr userDrawn="1"/>
        </p:nvCxnSpPr>
        <p:spPr>
          <a:xfrm>
            <a:off x="429768" y="1344168"/>
            <a:ext cx="11329416" cy="0"/>
          </a:xfrm>
          <a:prstGeom prst="line">
            <a:avLst/>
          </a:prstGeom>
          <a:ln w="57150">
            <a:solidFill>
              <a:srgbClr val="FF8604"/>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729EC13-077A-A67A-EB30-30ECF240B7FC}"/>
              </a:ext>
            </a:extLst>
          </p:cNvPr>
          <p:cNvGrpSpPr>
            <a:grpSpLocks/>
          </p:cNvGrpSpPr>
          <p:nvPr userDrawn="1"/>
        </p:nvGrpSpPr>
        <p:grpSpPr bwMode="auto">
          <a:xfrm>
            <a:off x="1524000" y="6367518"/>
            <a:ext cx="1464945" cy="435610"/>
            <a:chOff x="3480" y="14505"/>
            <a:chExt cx="2307" cy="686"/>
          </a:xfrm>
        </p:grpSpPr>
        <p:pic>
          <p:nvPicPr>
            <p:cNvPr id="16" name="Picture 15">
              <a:extLst>
                <a:ext uri="{FF2B5EF4-FFF2-40B4-BE49-F238E27FC236}">
                  <a16:creationId xmlns:a16="http://schemas.microsoft.com/office/drawing/2014/main" id="{7369C469-A4FD-31DD-FD0F-4208C992ED5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AAED935-25A5-357A-5F99-4BB08755D44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Box 17">
            <a:extLst>
              <a:ext uri="{FF2B5EF4-FFF2-40B4-BE49-F238E27FC236}">
                <a16:creationId xmlns:a16="http://schemas.microsoft.com/office/drawing/2014/main" id="{788918B3-F5DB-1C6E-E287-AFCC562E8135}"/>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66715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_2">
    <p:spTree>
      <p:nvGrpSpPr>
        <p:cNvPr id="1" name=""/>
        <p:cNvGrpSpPr/>
        <p:nvPr/>
      </p:nvGrpSpPr>
      <p:grpSpPr>
        <a:xfrm>
          <a:off x="0" y="0"/>
          <a:ext cx="0" cy="0"/>
          <a:chOff x="0" y="0"/>
          <a:chExt cx="0" cy="0"/>
        </a:xfrm>
      </p:grpSpPr>
      <p:sp>
        <p:nvSpPr>
          <p:cNvPr id="2" name="Title 1"/>
          <p:cNvSpPr>
            <a:spLocks noGrp="1"/>
          </p:cNvSpPr>
          <p:nvPr>
            <p:ph type="title"/>
          </p:nvPr>
        </p:nvSpPr>
        <p:spPr>
          <a:xfrm>
            <a:off x="3049383" y="340184"/>
            <a:ext cx="8912632" cy="1031413"/>
          </a:xfrm>
          <a:prstGeom prst="rect">
            <a:avLst/>
          </a:prstGeom>
        </p:spPr>
        <p:txBody>
          <a:bodyPr>
            <a:normAutofit/>
          </a:bodyPr>
          <a:lstStyle>
            <a:lvl1pPr>
              <a:defRPr sz="4000" b="1">
                <a:solidFill>
                  <a:srgbClr val="213073"/>
                </a:solidFill>
                <a:latin typeface="Gotham Light" panose="02000603030000020004" pitchFamily="2"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18058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606" r="68303" b="81818"/>
          <a:stretch/>
        </p:blipFill>
        <p:spPr>
          <a:xfrm>
            <a:off x="11085" y="473836"/>
            <a:ext cx="2898371" cy="931025"/>
          </a:xfrm>
          <a:prstGeom prst="rect">
            <a:avLst/>
          </a:prstGeom>
        </p:spPr>
      </p:pic>
      <p:sp>
        <p:nvSpPr>
          <p:cNvPr id="5" name="TextBox 4">
            <a:extLst>
              <a:ext uri="{FF2B5EF4-FFF2-40B4-BE49-F238E27FC236}">
                <a16:creationId xmlns:a16="http://schemas.microsoft.com/office/drawing/2014/main" id="{47799196-CC41-8FB2-7C75-C5A3C4E835E1}"/>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cxnSp>
        <p:nvCxnSpPr>
          <p:cNvPr id="6" name="Straight Connector 5">
            <a:extLst>
              <a:ext uri="{FF2B5EF4-FFF2-40B4-BE49-F238E27FC236}">
                <a16:creationId xmlns:a16="http://schemas.microsoft.com/office/drawing/2014/main" id="{FD3A2EE9-F11E-9F4F-10BE-3D25424D0CD9}"/>
              </a:ext>
            </a:extLst>
          </p:cNvPr>
          <p:cNvCxnSpPr>
            <a:cxnSpLocks/>
          </p:cNvCxnSpPr>
          <p:nvPr userDrawn="1"/>
        </p:nvCxnSpPr>
        <p:spPr>
          <a:xfrm>
            <a:off x="429768" y="1344168"/>
            <a:ext cx="11329416" cy="0"/>
          </a:xfrm>
          <a:prstGeom prst="line">
            <a:avLst/>
          </a:prstGeom>
          <a:ln w="57150">
            <a:solidFill>
              <a:srgbClr val="FF8604"/>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7CD53F24-FC08-D213-F393-BCB86D2206B2}"/>
              </a:ext>
            </a:extLst>
          </p:cNvPr>
          <p:cNvGrpSpPr>
            <a:grpSpLocks/>
          </p:cNvGrpSpPr>
          <p:nvPr userDrawn="1"/>
        </p:nvGrpSpPr>
        <p:grpSpPr bwMode="auto">
          <a:xfrm>
            <a:off x="1524000" y="6367518"/>
            <a:ext cx="1464945" cy="435610"/>
            <a:chOff x="3480" y="14505"/>
            <a:chExt cx="2307" cy="686"/>
          </a:xfrm>
        </p:grpSpPr>
        <p:pic>
          <p:nvPicPr>
            <p:cNvPr id="15" name="Picture 14">
              <a:extLst>
                <a:ext uri="{FF2B5EF4-FFF2-40B4-BE49-F238E27FC236}">
                  <a16:creationId xmlns:a16="http://schemas.microsoft.com/office/drawing/2014/main" id="{A20EB092-504E-9C01-1DDF-966B17D25B0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472AB02-3E00-A917-533B-CA5F7E21697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 Box 17">
            <a:extLst>
              <a:ext uri="{FF2B5EF4-FFF2-40B4-BE49-F238E27FC236}">
                <a16:creationId xmlns:a16="http://schemas.microsoft.com/office/drawing/2014/main" id="{2FEFE345-76F8-EFC4-2F32-2B1A9FCE57A5}"/>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1656593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BDB599-467C-3E8C-D056-1DFDDD655129}"/>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3540549" y="966157"/>
            <a:ext cx="5163785" cy="5167223"/>
          </a:xfrm>
          <a:prstGeom prst="rect">
            <a:avLst/>
          </a:prstGeom>
        </p:spPr>
      </p:pic>
      <p:sp>
        <p:nvSpPr>
          <p:cNvPr id="2" name="Title 1"/>
          <p:cNvSpPr>
            <a:spLocks noGrp="1"/>
          </p:cNvSpPr>
          <p:nvPr>
            <p:ph type="title"/>
          </p:nvPr>
        </p:nvSpPr>
        <p:spPr>
          <a:xfrm>
            <a:off x="3049383" y="340184"/>
            <a:ext cx="8912632" cy="1031413"/>
          </a:xfrm>
          <a:prstGeom prst="rect">
            <a:avLst/>
          </a:prstGeom>
        </p:spPr>
        <p:txBody>
          <a:bodyPr>
            <a:normAutofit/>
          </a:bodyPr>
          <a:lstStyle>
            <a:lvl1pPr>
              <a:defRPr sz="4000" b="1">
                <a:solidFill>
                  <a:srgbClr val="213073"/>
                </a:solidFill>
                <a:latin typeface="Gotham Light" panose="02000603030000020004" pitchFamily="2" charset="0"/>
              </a:defRPr>
            </a:lvl1pPr>
          </a:lstStyle>
          <a:p>
            <a:r>
              <a:rPr lang="en-US" dirty="0"/>
              <a:t>Click to edit Master title style</a:t>
            </a:r>
          </a:p>
        </p:txBody>
      </p:sp>
      <p:sp>
        <p:nvSpPr>
          <p:cNvPr id="3" name="Content Placeholder 2"/>
          <p:cNvSpPr>
            <a:spLocks noGrp="1"/>
          </p:cNvSpPr>
          <p:nvPr>
            <p:ph idx="1"/>
          </p:nvPr>
        </p:nvSpPr>
        <p:spPr>
          <a:xfrm>
            <a:off x="838200" y="1825625"/>
            <a:ext cx="10515600" cy="418058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4">
            <a:extLst>
              <a:ext uri="{28A0092B-C50C-407E-A947-70E740481C1C}">
                <a14:useLocalDpi xmlns:a14="http://schemas.microsoft.com/office/drawing/2010/main" val="0"/>
              </a:ext>
            </a:extLst>
          </a:blip>
          <a:srcRect t="4606" r="68303" b="81818"/>
          <a:stretch/>
        </p:blipFill>
        <p:spPr>
          <a:xfrm>
            <a:off x="11085" y="473836"/>
            <a:ext cx="2898371" cy="931025"/>
          </a:xfrm>
          <a:prstGeom prst="rect">
            <a:avLst/>
          </a:prstGeom>
        </p:spPr>
      </p:pic>
      <p:sp>
        <p:nvSpPr>
          <p:cNvPr id="4" name="TextBox 3">
            <a:extLst>
              <a:ext uri="{FF2B5EF4-FFF2-40B4-BE49-F238E27FC236}">
                <a16:creationId xmlns:a16="http://schemas.microsoft.com/office/drawing/2014/main" id="{D4B1D020-B495-0DFA-B152-63D825E00A8C}"/>
              </a:ext>
            </a:extLst>
          </p:cNvPr>
          <p:cNvSpPr txBox="1"/>
          <p:nvPr userDrawn="1"/>
        </p:nvSpPr>
        <p:spPr>
          <a:xfrm>
            <a:off x="11335112" y="6478436"/>
            <a:ext cx="750498" cy="276999"/>
          </a:xfrm>
          <a:prstGeom prst="rect">
            <a:avLst/>
          </a:prstGeom>
          <a:noFill/>
        </p:spPr>
        <p:txBody>
          <a:bodyPr wrap="square" rtlCol="0">
            <a:spAutoFit/>
          </a:bodyPr>
          <a:lstStyle/>
          <a:p>
            <a:pPr algn="r"/>
            <a:fld id="{A9B56EFD-6B84-431F-A973-4D9875E935CA}" type="slidenum">
              <a:rPr lang="en-US" sz="1200" smtClean="0">
                <a:solidFill>
                  <a:srgbClr val="898989"/>
                </a:solidFill>
              </a:rPr>
              <a:pPr algn="r"/>
              <a:t>‹#›</a:t>
            </a:fld>
            <a:endParaRPr lang="en-US" sz="1200" dirty="0">
              <a:solidFill>
                <a:srgbClr val="898989"/>
              </a:solidFill>
            </a:endParaRPr>
          </a:p>
        </p:txBody>
      </p:sp>
      <p:cxnSp>
        <p:nvCxnSpPr>
          <p:cNvPr id="6" name="Straight Connector 5">
            <a:extLst>
              <a:ext uri="{FF2B5EF4-FFF2-40B4-BE49-F238E27FC236}">
                <a16:creationId xmlns:a16="http://schemas.microsoft.com/office/drawing/2014/main" id="{721EE31C-BDCF-0AB6-E55A-4122A17A6296}"/>
              </a:ext>
            </a:extLst>
          </p:cNvPr>
          <p:cNvCxnSpPr>
            <a:cxnSpLocks/>
          </p:cNvCxnSpPr>
          <p:nvPr userDrawn="1"/>
        </p:nvCxnSpPr>
        <p:spPr>
          <a:xfrm>
            <a:off x="429768" y="1344168"/>
            <a:ext cx="11329416" cy="0"/>
          </a:xfrm>
          <a:prstGeom prst="line">
            <a:avLst/>
          </a:prstGeom>
          <a:ln w="57150">
            <a:solidFill>
              <a:srgbClr val="FF8604"/>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729EC13-077A-A67A-EB30-30ECF240B7FC}"/>
              </a:ext>
            </a:extLst>
          </p:cNvPr>
          <p:cNvGrpSpPr>
            <a:grpSpLocks/>
          </p:cNvGrpSpPr>
          <p:nvPr userDrawn="1"/>
        </p:nvGrpSpPr>
        <p:grpSpPr bwMode="auto">
          <a:xfrm>
            <a:off x="1524000" y="6367518"/>
            <a:ext cx="1464945" cy="435610"/>
            <a:chOff x="3480" y="14505"/>
            <a:chExt cx="2307" cy="686"/>
          </a:xfrm>
        </p:grpSpPr>
        <p:pic>
          <p:nvPicPr>
            <p:cNvPr id="16" name="Picture 15">
              <a:extLst>
                <a:ext uri="{FF2B5EF4-FFF2-40B4-BE49-F238E27FC236}">
                  <a16:creationId xmlns:a16="http://schemas.microsoft.com/office/drawing/2014/main" id="{7369C469-A4FD-31DD-FD0F-4208C992ED51}"/>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80" y="14505"/>
              <a:ext cx="1799" cy="68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FAAED935-25A5-357A-5F99-4BB08755D44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205" y="14550"/>
              <a:ext cx="582" cy="381"/>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 Box 17">
            <a:extLst>
              <a:ext uri="{FF2B5EF4-FFF2-40B4-BE49-F238E27FC236}">
                <a16:creationId xmlns:a16="http://schemas.microsoft.com/office/drawing/2014/main" id="{788918B3-F5DB-1C6E-E287-AFCC562E8135}"/>
              </a:ext>
            </a:extLst>
          </p:cNvPr>
          <p:cNvSpPr txBox="1">
            <a:spLocks noChangeArrowheads="1"/>
          </p:cNvSpPr>
          <p:nvPr userDrawn="1"/>
        </p:nvSpPr>
        <p:spPr bwMode="auto">
          <a:xfrm>
            <a:off x="217170" y="6272268"/>
            <a:ext cx="2655570" cy="160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marL="12700" marR="0">
              <a:spcBef>
                <a:spcPts val="100"/>
              </a:spcBef>
              <a:spcAft>
                <a:spcPts val="0"/>
              </a:spcAft>
            </a:pPr>
            <a:r>
              <a:rPr lang="en-US" sz="900" i="1" spc="-2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Our insurance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serves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so </a:t>
            </a:r>
            <a:r>
              <a:rPr lang="en-US" sz="900" i="1" spc="10"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you </a:t>
            </a:r>
            <a:r>
              <a:rPr lang="en-US" sz="900" i="1"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can serve </a:t>
            </a:r>
            <a:r>
              <a:rPr lang="en-US" sz="900" i="1" spc="-15" dirty="0">
                <a:solidFill>
                  <a:srgbClr val="221F1F"/>
                </a:solidFill>
                <a:effectLst/>
                <a:latin typeface="Lucida Sans" panose="020B0602030504020204" pitchFamily="34" charset="0"/>
                <a:ea typeface="Lucida Sans" panose="020B0602030504020204" pitchFamily="34" charset="0"/>
                <a:cs typeface="Lucida Sans" panose="020B0602030504020204" pitchFamily="34" charset="0"/>
              </a:rPr>
              <a:t>God.</a:t>
            </a:r>
            <a:endParaRPr lang="en-US" sz="900" i="1" dirty="0">
              <a:effectLst/>
              <a:latin typeface="Lucida Sans" panose="020B0602030504020204" pitchFamily="34" charset="0"/>
              <a:ea typeface="Lucida Sans" panose="020B0602030504020204" pitchFamily="34" charset="0"/>
              <a:cs typeface="Lucida Sans" panose="020B0602030504020204" pitchFamily="34" charset="0"/>
            </a:endParaRPr>
          </a:p>
        </p:txBody>
      </p:sp>
    </p:spTree>
    <p:extLst>
      <p:ext uri="{BB962C8B-B14F-4D97-AF65-F5344CB8AC3E}">
        <p14:creationId xmlns:p14="http://schemas.microsoft.com/office/powerpoint/2010/main" val="2295452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63B5DC20-4BDA-9F60-735E-BF0C048F09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0" name="Text Placeholder 2">
            <a:extLst>
              <a:ext uri="{FF2B5EF4-FFF2-40B4-BE49-F238E27FC236}">
                <a16:creationId xmlns:a16="http://schemas.microsoft.com/office/drawing/2014/main" id="{9A86C00B-E3C1-FEA4-DA16-05E5F54C54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187564"/>
      </p:ext>
    </p:extLst>
  </p:cSld>
  <p:clrMap bg1="lt1" tx1="dk1" bg2="lt2" tx2="dk2" accent1="accent1" accent2="accent2" accent3="accent3" accent4="accent4" accent5="accent5" accent6="accent6" hlink="hlink" folHlink="folHlink"/>
  <p:sldLayoutIdLst>
    <p:sldLayoutId id="2147483661" r:id="rId1"/>
    <p:sldLayoutId id="2147483761" r:id="rId2"/>
    <p:sldLayoutId id="2147483755" r:id="rId3"/>
    <p:sldLayoutId id="2147483762" r:id="rId4"/>
    <p:sldLayoutId id="2147483677" r:id="rId5"/>
    <p:sldLayoutId id="2147483678" r:id="rId6"/>
    <p:sldLayoutId id="2147483662" r:id="rId7"/>
    <p:sldLayoutId id="2147483705" r:id="rId8"/>
    <p:sldLayoutId id="2147483703" r:id="rId9"/>
    <p:sldLayoutId id="2147483663" r:id="rId10"/>
    <p:sldLayoutId id="2147483664" r:id="rId11"/>
    <p:sldLayoutId id="2147483671" r:id="rId12"/>
    <p:sldLayoutId id="2147483668" r:id="rId13"/>
    <p:sldLayoutId id="2147483669"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www.insuranceboard.org/safety-central/online-learning/" TargetMode="External"/><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s://www.praesidiumib.com/case/" TargetMode="External"/><Relationship Id="rId2" Type="http://schemas.openxmlformats.org/officeDocument/2006/relationships/hyperlink" Target="https://www.praesidiumib.com/automated-screening/" TargetMode="External"/><Relationship Id="rId1" Type="http://schemas.openxmlformats.org/officeDocument/2006/relationships/slideLayout" Target="../slideLayouts/slideLayout7.xml"/><Relationship Id="rId6" Type="http://schemas.openxmlformats.org/officeDocument/2006/relationships/hyperlink" Target="https://www.insuranceboard.org/wp-content/uploads/2024/02/INBD-PraesidiumFlyer-8_5x11-13-Digital_NEW-121824-1.pdf" TargetMode="External"/><Relationship Id="rId5" Type="http://schemas.openxmlformats.org/officeDocument/2006/relationships/hyperlink" Target="https://www.praesidiumib.com/kys/" TargetMode="External"/><Relationship Id="rId4" Type="http://schemas.openxmlformats.org/officeDocument/2006/relationships/hyperlink" Target="https://www.insuranceboard.org/wp-content/uploads/2020/06/Safe-Conduct-Policy-Template.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lberry@collier.com" TargetMode="External"/><Relationship Id="rId2" Type="http://schemas.openxmlformats.org/officeDocument/2006/relationships/hyperlink" Target="mailto:fansari@insuranceboard.org" TargetMode="External"/><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hyperlink" Target="mailto:jshelton@collier.com"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www.insuranceboard.org/"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hyperlink" Target="https://www.insuranceboard.org/safety-central/the-stew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350FB-3EF1-43D3-A17B-1837AC893ED8}"/>
              </a:ext>
            </a:extLst>
          </p:cNvPr>
          <p:cNvSpPr>
            <a:spLocks noGrp="1"/>
          </p:cNvSpPr>
          <p:nvPr>
            <p:ph type="ctrTitle"/>
          </p:nvPr>
        </p:nvSpPr>
        <p:spPr>
          <a:xfrm>
            <a:off x="592974" y="1388177"/>
            <a:ext cx="11006051" cy="2387600"/>
          </a:xfrm>
        </p:spPr>
        <p:txBody>
          <a:bodyPr>
            <a:normAutofit/>
          </a:bodyPr>
          <a:lstStyle/>
          <a:p>
            <a:r>
              <a:rPr lang="en-US" sz="4400" dirty="0"/>
              <a:t>Insurance Board Introduction </a:t>
            </a:r>
            <a:br>
              <a:rPr lang="en-US" sz="4400" dirty="0"/>
            </a:br>
            <a:r>
              <a:rPr lang="en-US" sz="4400" dirty="0"/>
              <a:t>for</a:t>
            </a:r>
            <a:br>
              <a:rPr lang="en-US" sz="4400" dirty="0"/>
            </a:br>
            <a:r>
              <a:rPr lang="en-US" sz="4400" dirty="0"/>
              <a:t>Presbytery of Middle Tennessee Ministries </a:t>
            </a:r>
          </a:p>
        </p:txBody>
      </p:sp>
      <p:sp>
        <p:nvSpPr>
          <p:cNvPr id="3" name="Subtitle 2">
            <a:extLst>
              <a:ext uri="{FF2B5EF4-FFF2-40B4-BE49-F238E27FC236}">
                <a16:creationId xmlns:a16="http://schemas.microsoft.com/office/drawing/2014/main" id="{890CAF26-F961-4A4E-9016-A49EAB2474D9}"/>
              </a:ext>
            </a:extLst>
          </p:cNvPr>
          <p:cNvSpPr>
            <a:spLocks noGrp="1"/>
          </p:cNvSpPr>
          <p:nvPr>
            <p:ph type="subTitle" idx="1"/>
          </p:nvPr>
        </p:nvSpPr>
        <p:spPr>
          <a:xfrm>
            <a:off x="1523999" y="3984810"/>
            <a:ext cx="9144000" cy="1655762"/>
          </a:xfrm>
        </p:spPr>
        <p:txBody>
          <a:bodyPr/>
          <a:lstStyle/>
          <a:p>
            <a:r>
              <a:rPr lang="en-US" dirty="0"/>
              <a:t>March 20, 2025</a:t>
            </a:r>
          </a:p>
        </p:txBody>
      </p:sp>
    </p:spTree>
    <p:extLst>
      <p:ext uri="{BB962C8B-B14F-4D97-AF65-F5344CB8AC3E}">
        <p14:creationId xmlns:p14="http://schemas.microsoft.com/office/powerpoint/2010/main" val="1802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4005E8-75B0-A137-0C5F-15CEC0E21D4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8AEF02E-F7EF-8443-E79D-16B8A748EE5E}"/>
              </a:ext>
            </a:extLst>
          </p:cNvPr>
          <p:cNvSpPr>
            <a:spLocks noGrp="1"/>
          </p:cNvSpPr>
          <p:nvPr>
            <p:ph type="title"/>
          </p:nvPr>
        </p:nvSpPr>
        <p:spPr/>
        <p:txBody>
          <a:bodyPr>
            <a:normAutofit/>
          </a:bodyPr>
          <a:lstStyle/>
          <a:p>
            <a:r>
              <a:rPr lang="en-US" dirty="0"/>
              <a:t>Online Learning – Webcast Resources</a:t>
            </a:r>
          </a:p>
        </p:txBody>
      </p:sp>
      <p:pic>
        <p:nvPicPr>
          <p:cNvPr id="3" name="Picture 2">
            <a:extLst>
              <a:ext uri="{FF2B5EF4-FFF2-40B4-BE49-F238E27FC236}">
                <a16:creationId xmlns:a16="http://schemas.microsoft.com/office/drawing/2014/main" id="{A2BF77F1-1F3D-647B-BE31-B598E9A13F22}"/>
              </a:ext>
            </a:extLst>
          </p:cNvPr>
          <p:cNvPicPr>
            <a:picLocks noChangeAspect="1"/>
          </p:cNvPicPr>
          <p:nvPr/>
        </p:nvPicPr>
        <p:blipFill>
          <a:blip r:embed="rId2"/>
          <a:stretch>
            <a:fillRect/>
          </a:stretch>
        </p:blipFill>
        <p:spPr>
          <a:xfrm>
            <a:off x="5771913" y="1609240"/>
            <a:ext cx="6096000" cy="2164378"/>
          </a:xfrm>
          <a:prstGeom prst="rect">
            <a:avLst/>
          </a:prstGeom>
        </p:spPr>
      </p:pic>
      <p:sp>
        <p:nvSpPr>
          <p:cNvPr id="6" name="TextBox 5">
            <a:extLst>
              <a:ext uri="{FF2B5EF4-FFF2-40B4-BE49-F238E27FC236}">
                <a16:creationId xmlns:a16="http://schemas.microsoft.com/office/drawing/2014/main" id="{783E7ED1-3245-A82F-1FDA-9E3AFE135A0B}"/>
              </a:ext>
            </a:extLst>
          </p:cNvPr>
          <p:cNvSpPr txBox="1"/>
          <p:nvPr/>
        </p:nvSpPr>
        <p:spPr>
          <a:xfrm>
            <a:off x="353783" y="5349480"/>
            <a:ext cx="4250874" cy="646331"/>
          </a:xfrm>
          <a:prstGeom prst="rect">
            <a:avLst/>
          </a:prstGeom>
          <a:noFill/>
        </p:spPr>
        <p:txBody>
          <a:bodyPr wrap="square">
            <a:spAutoFit/>
          </a:bodyPr>
          <a:lstStyle/>
          <a:p>
            <a:pPr algn="ctr"/>
            <a:r>
              <a:rPr lang="en-US" dirty="0">
                <a:hlinkClick r:id="rId3"/>
              </a:rPr>
              <a:t>Online Leadership Trainings - Church Leadership | Insurance Board</a:t>
            </a:r>
            <a:endParaRPr lang="en-US" dirty="0"/>
          </a:p>
        </p:txBody>
      </p:sp>
      <p:pic>
        <p:nvPicPr>
          <p:cNvPr id="8" name="Picture 7">
            <a:extLst>
              <a:ext uri="{FF2B5EF4-FFF2-40B4-BE49-F238E27FC236}">
                <a16:creationId xmlns:a16="http://schemas.microsoft.com/office/drawing/2014/main" id="{A028B3B4-BC52-0C0F-DACC-4A8211600D6B}"/>
              </a:ext>
            </a:extLst>
          </p:cNvPr>
          <p:cNvPicPr>
            <a:picLocks noChangeAspect="1"/>
          </p:cNvPicPr>
          <p:nvPr/>
        </p:nvPicPr>
        <p:blipFill>
          <a:blip r:embed="rId4"/>
          <a:stretch>
            <a:fillRect/>
          </a:stretch>
        </p:blipFill>
        <p:spPr>
          <a:xfrm>
            <a:off x="242639" y="1787944"/>
            <a:ext cx="5450593" cy="3612354"/>
          </a:xfrm>
          <a:prstGeom prst="rect">
            <a:avLst/>
          </a:prstGeom>
        </p:spPr>
      </p:pic>
      <p:pic>
        <p:nvPicPr>
          <p:cNvPr id="10" name="Picture 9">
            <a:extLst>
              <a:ext uri="{FF2B5EF4-FFF2-40B4-BE49-F238E27FC236}">
                <a16:creationId xmlns:a16="http://schemas.microsoft.com/office/drawing/2014/main" id="{E02386B0-2043-0599-4A45-81B267499D23}"/>
              </a:ext>
            </a:extLst>
          </p:cNvPr>
          <p:cNvPicPr>
            <a:picLocks noChangeAspect="1"/>
          </p:cNvPicPr>
          <p:nvPr/>
        </p:nvPicPr>
        <p:blipFill>
          <a:blip r:embed="rId5"/>
          <a:stretch>
            <a:fillRect/>
          </a:stretch>
        </p:blipFill>
        <p:spPr>
          <a:xfrm>
            <a:off x="6596738" y="4438560"/>
            <a:ext cx="3208813" cy="503003"/>
          </a:xfrm>
          <a:prstGeom prst="rect">
            <a:avLst/>
          </a:prstGeom>
        </p:spPr>
      </p:pic>
      <p:pic>
        <p:nvPicPr>
          <p:cNvPr id="12" name="Picture 11">
            <a:extLst>
              <a:ext uri="{FF2B5EF4-FFF2-40B4-BE49-F238E27FC236}">
                <a16:creationId xmlns:a16="http://schemas.microsoft.com/office/drawing/2014/main" id="{2A5574EE-F799-7529-5FE2-37CE495CBD93}"/>
              </a:ext>
            </a:extLst>
          </p:cNvPr>
          <p:cNvPicPr>
            <a:picLocks noChangeAspect="1"/>
          </p:cNvPicPr>
          <p:nvPr/>
        </p:nvPicPr>
        <p:blipFill>
          <a:blip r:embed="rId6"/>
          <a:stretch>
            <a:fillRect/>
          </a:stretch>
        </p:blipFill>
        <p:spPr>
          <a:xfrm>
            <a:off x="6651168" y="4941563"/>
            <a:ext cx="3853547" cy="518575"/>
          </a:xfrm>
          <a:prstGeom prst="rect">
            <a:avLst/>
          </a:prstGeom>
        </p:spPr>
      </p:pic>
      <p:pic>
        <p:nvPicPr>
          <p:cNvPr id="17" name="Picture 16">
            <a:extLst>
              <a:ext uri="{FF2B5EF4-FFF2-40B4-BE49-F238E27FC236}">
                <a16:creationId xmlns:a16="http://schemas.microsoft.com/office/drawing/2014/main" id="{935A2937-1588-9FD4-E5C3-74D70618F223}"/>
              </a:ext>
            </a:extLst>
          </p:cNvPr>
          <p:cNvPicPr>
            <a:picLocks noChangeAspect="1"/>
          </p:cNvPicPr>
          <p:nvPr/>
        </p:nvPicPr>
        <p:blipFill>
          <a:blip r:embed="rId7"/>
          <a:stretch>
            <a:fillRect/>
          </a:stretch>
        </p:blipFill>
        <p:spPr>
          <a:xfrm>
            <a:off x="6651168" y="5444566"/>
            <a:ext cx="2677890" cy="577584"/>
          </a:xfrm>
          <a:prstGeom prst="rect">
            <a:avLst/>
          </a:prstGeom>
        </p:spPr>
      </p:pic>
      <p:pic>
        <p:nvPicPr>
          <p:cNvPr id="21" name="Picture 20">
            <a:extLst>
              <a:ext uri="{FF2B5EF4-FFF2-40B4-BE49-F238E27FC236}">
                <a16:creationId xmlns:a16="http://schemas.microsoft.com/office/drawing/2014/main" id="{0AAAFDCD-AFF2-306B-EA55-9245C76252B2}"/>
              </a:ext>
            </a:extLst>
          </p:cNvPr>
          <p:cNvPicPr>
            <a:picLocks noChangeAspect="1"/>
          </p:cNvPicPr>
          <p:nvPr/>
        </p:nvPicPr>
        <p:blipFill>
          <a:blip r:embed="rId8"/>
          <a:stretch>
            <a:fillRect/>
          </a:stretch>
        </p:blipFill>
        <p:spPr>
          <a:xfrm>
            <a:off x="6651168" y="5904090"/>
            <a:ext cx="3516089" cy="522906"/>
          </a:xfrm>
          <a:prstGeom prst="rect">
            <a:avLst/>
          </a:prstGeom>
        </p:spPr>
      </p:pic>
      <p:sp>
        <p:nvSpPr>
          <p:cNvPr id="22" name="Title 3">
            <a:extLst>
              <a:ext uri="{FF2B5EF4-FFF2-40B4-BE49-F238E27FC236}">
                <a16:creationId xmlns:a16="http://schemas.microsoft.com/office/drawing/2014/main" id="{DF223C26-07D0-4736-BD97-202E8F5EFE2C}"/>
              </a:ext>
            </a:extLst>
          </p:cNvPr>
          <p:cNvSpPr txBox="1">
            <a:spLocks/>
          </p:cNvSpPr>
          <p:nvPr/>
        </p:nvSpPr>
        <p:spPr>
          <a:xfrm>
            <a:off x="5771913" y="3738638"/>
            <a:ext cx="7790301" cy="10314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213073"/>
                </a:solidFill>
                <a:latin typeface="Gotham Light" panose="02000603030000020004" pitchFamily="2" charset="0"/>
                <a:ea typeface="+mj-ea"/>
                <a:cs typeface="+mj-cs"/>
              </a:defRPr>
            </a:lvl1pPr>
          </a:lstStyle>
          <a:p>
            <a:r>
              <a:rPr lang="en-US" sz="3500" u="sng" dirty="0"/>
              <a:t>Online Learning Topics Include:</a:t>
            </a:r>
          </a:p>
        </p:txBody>
      </p:sp>
      <p:sp>
        <p:nvSpPr>
          <p:cNvPr id="24" name="Oval 23">
            <a:extLst>
              <a:ext uri="{FF2B5EF4-FFF2-40B4-BE49-F238E27FC236}">
                <a16:creationId xmlns:a16="http://schemas.microsoft.com/office/drawing/2014/main" id="{1D7280AB-294A-E117-CD40-AD6B82E8B204}"/>
              </a:ext>
            </a:extLst>
          </p:cNvPr>
          <p:cNvSpPr/>
          <p:nvPr/>
        </p:nvSpPr>
        <p:spPr>
          <a:xfrm>
            <a:off x="6368142" y="4669375"/>
            <a:ext cx="204345" cy="1649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C2299CA-E203-1309-9BB5-35330EE50048}"/>
              </a:ext>
            </a:extLst>
          </p:cNvPr>
          <p:cNvSpPr/>
          <p:nvPr/>
        </p:nvSpPr>
        <p:spPr>
          <a:xfrm>
            <a:off x="6368142" y="5140603"/>
            <a:ext cx="204345" cy="1649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621AA43F-B71C-8678-776C-02662F34D496}"/>
              </a:ext>
            </a:extLst>
          </p:cNvPr>
          <p:cNvSpPr/>
          <p:nvPr/>
        </p:nvSpPr>
        <p:spPr>
          <a:xfrm>
            <a:off x="6379023" y="5590162"/>
            <a:ext cx="204345" cy="1649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934231B-AD0E-7A7F-51F9-82D117CAE2B0}"/>
              </a:ext>
            </a:extLst>
          </p:cNvPr>
          <p:cNvSpPr/>
          <p:nvPr/>
        </p:nvSpPr>
        <p:spPr>
          <a:xfrm>
            <a:off x="6368142" y="6083059"/>
            <a:ext cx="204345" cy="164968"/>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957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B8087-0876-4841-9B04-0E8E7AB9E957}"/>
              </a:ext>
            </a:extLst>
          </p:cNvPr>
          <p:cNvSpPr>
            <a:spLocks noGrp="1"/>
          </p:cNvSpPr>
          <p:nvPr>
            <p:ph type="title"/>
          </p:nvPr>
        </p:nvSpPr>
        <p:spPr/>
        <p:txBody>
          <a:bodyPr/>
          <a:lstStyle/>
          <a:p>
            <a:r>
              <a:rPr lang="en-US" dirty="0"/>
              <a:t>Abuse Prevention Resources</a:t>
            </a:r>
          </a:p>
        </p:txBody>
      </p:sp>
      <p:sp>
        <p:nvSpPr>
          <p:cNvPr id="3" name="Content Placeholder 2">
            <a:extLst>
              <a:ext uri="{FF2B5EF4-FFF2-40B4-BE49-F238E27FC236}">
                <a16:creationId xmlns:a16="http://schemas.microsoft.com/office/drawing/2014/main" id="{8D62A532-6A4E-454A-A927-6849F6967038}"/>
              </a:ext>
            </a:extLst>
          </p:cNvPr>
          <p:cNvSpPr>
            <a:spLocks noGrp="1"/>
          </p:cNvSpPr>
          <p:nvPr>
            <p:ph idx="1"/>
          </p:nvPr>
        </p:nvSpPr>
        <p:spPr/>
        <p:txBody>
          <a:bodyPr>
            <a:normAutofit/>
          </a:bodyPr>
          <a:lstStyle/>
          <a:p>
            <a:pPr marL="0" indent="0">
              <a:buNone/>
            </a:pPr>
            <a:r>
              <a:rPr lang="en-US" sz="2400" dirty="0">
                <a:solidFill>
                  <a:srgbClr val="000000"/>
                </a:solidFill>
              </a:rPr>
              <a:t>Insurance Board’s</a:t>
            </a:r>
            <a:r>
              <a:rPr lang="en-US" sz="2400" b="0" i="0" dirty="0">
                <a:solidFill>
                  <a:srgbClr val="000000"/>
                </a:solidFill>
                <a:effectLst/>
              </a:rPr>
              <a:t> </a:t>
            </a:r>
            <a:r>
              <a:rPr lang="en-US" sz="2400" b="0" i="0" dirty="0" err="1">
                <a:solidFill>
                  <a:srgbClr val="000000"/>
                </a:solidFill>
                <a:effectLst/>
              </a:rPr>
              <a:t>SafeConduct</a:t>
            </a:r>
            <a:r>
              <a:rPr lang="en-US" sz="2400" b="0" i="0" dirty="0">
                <a:solidFill>
                  <a:srgbClr val="000000"/>
                </a:solidFill>
                <a:effectLst/>
              </a:rPr>
              <a:t>™ Workbench offers a comprehensive toolkit to assist churches in developing a strong abuse prevention program with the following services: </a:t>
            </a:r>
          </a:p>
          <a:p>
            <a:pPr marL="0" indent="0">
              <a:buNone/>
            </a:pPr>
            <a:endParaRPr lang="en-US" sz="2400" dirty="0">
              <a:solidFill>
                <a:srgbClr val="000000"/>
              </a:solidFill>
            </a:endParaRPr>
          </a:p>
          <a:p>
            <a:r>
              <a:rPr lang="en-US" sz="2400" b="0" i="0" dirty="0">
                <a:solidFill>
                  <a:srgbClr val="000000"/>
                </a:solidFill>
                <a:effectLst/>
                <a:hlinkClick r:id="rId2"/>
              </a:rPr>
              <a:t>Background Screening</a:t>
            </a:r>
            <a:endParaRPr lang="en-US" sz="2400" b="0" i="0" dirty="0">
              <a:solidFill>
                <a:srgbClr val="000000"/>
              </a:solidFill>
              <a:effectLst/>
            </a:endParaRPr>
          </a:p>
          <a:p>
            <a:r>
              <a:rPr lang="en-US" sz="2400" dirty="0">
                <a:solidFill>
                  <a:srgbClr val="000000"/>
                </a:solidFill>
                <a:hlinkClick r:id="rId3"/>
              </a:rPr>
              <a:t>Creating a Safe Environment (C.A.S.E.)</a:t>
            </a:r>
            <a:endParaRPr lang="en-US" sz="2400" dirty="0">
              <a:solidFill>
                <a:srgbClr val="000000"/>
              </a:solidFill>
            </a:endParaRPr>
          </a:p>
          <a:p>
            <a:r>
              <a:rPr lang="en-US" sz="2400" i="0" u="none" strike="noStrike" baseline="0" dirty="0">
                <a:hlinkClick r:id="rId4"/>
              </a:rPr>
              <a:t>SAFECONDUCT™ POLICY </a:t>
            </a:r>
            <a:endParaRPr lang="en-US" sz="2400" i="0" u="none" strike="noStrike" baseline="0" dirty="0"/>
          </a:p>
          <a:p>
            <a:r>
              <a:rPr lang="en-US" sz="2400">
                <a:effectLst/>
                <a:hlinkClick r:id="rId5"/>
              </a:rPr>
              <a:t>Praesidium Assessment Tool</a:t>
            </a:r>
            <a:endParaRPr lang="en-US" sz="2400" dirty="0">
              <a:effectLst/>
            </a:endParaRPr>
          </a:p>
          <a:p>
            <a:r>
              <a:rPr lang="en-US" sz="2400" i="0" dirty="0">
                <a:hlinkClick r:id="rId6"/>
              </a:rPr>
              <a:t>Praesidium Academy </a:t>
            </a:r>
            <a:endParaRPr lang="en-US" sz="2400" i="0" dirty="0">
              <a:effectLst/>
            </a:endParaRPr>
          </a:p>
          <a:p>
            <a:pPr marL="0" indent="0">
              <a:buNone/>
            </a:pPr>
            <a:endParaRPr lang="en-US" sz="1800" dirty="0">
              <a:solidFill>
                <a:srgbClr val="000000"/>
              </a:solidFill>
              <a:latin typeface="Montserrat"/>
            </a:endParaRPr>
          </a:p>
          <a:p>
            <a:pPr marL="0" indent="0">
              <a:buNone/>
            </a:pPr>
            <a:endParaRPr lang="en-US" sz="1800" b="0" i="0" dirty="0">
              <a:solidFill>
                <a:srgbClr val="000000"/>
              </a:solidFill>
              <a:effectLst/>
              <a:latin typeface="Montserrat"/>
            </a:endParaRPr>
          </a:p>
          <a:p>
            <a:pPr marL="0" indent="0">
              <a:buNone/>
            </a:pPr>
            <a:endParaRPr lang="en-US" sz="1800" dirty="0">
              <a:solidFill>
                <a:srgbClr val="000000"/>
              </a:solidFill>
              <a:latin typeface="Montserrat"/>
            </a:endParaRPr>
          </a:p>
          <a:p>
            <a:endParaRPr lang="en-US" sz="1800" dirty="0">
              <a:solidFill>
                <a:srgbClr val="000000"/>
              </a:solidFill>
              <a:latin typeface="Montserrat"/>
            </a:endParaRPr>
          </a:p>
          <a:p>
            <a:pPr marL="0" indent="0">
              <a:buNone/>
            </a:pPr>
            <a:endParaRPr lang="en-US" sz="1800" dirty="0"/>
          </a:p>
        </p:txBody>
      </p:sp>
    </p:spTree>
    <p:extLst>
      <p:ext uri="{BB962C8B-B14F-4D97-AF65-F5344CB8AC3E}">
        <p14:creationId xmlns:p14="http://schemas.microsoft.com/office/powerpoint/2010/main" val="396088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2F1620-B3DA-409F-A3E0-D405D73D1E13}"/>
              </a:ext>
            </a:extLst>
          </p:cNvPr>
          <p:cNvSpPr/>
          <p:nvPr/>
        </p:nvSpPr>
        <p:spPr>
          <a:xfrm>
            <a:off x="5989983" y="1599094"/>
            <a:ext cx="5972032" cy="48635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4" name="Title 3">
            <a:extLst>
              <a:ext uri="{FF2B5EF4-FFF2-40B4-BE49-F238E27FC236}">
                <a16:creationId xmlns:a16="http://schemas.microsoft.com/office/drawing/2014/main" id="{966D8DCC-9497-4080-867D-5B758241E74C}"/>
              </a:ext>
            </a:extLst>
          </p:cNvPr>
          <p:cNvSpPr>
            <a:spLocks noGrp="1"/>
          </p:cNvSpPr>
          <p:nvPr>
            <p:ph type="title"/>
          </p:nvPr>
        </p:nvSpPr>
        <p:spPr>
          <a:xfrm>
            <a:off x="3049383" y="340184"/>
            <a:ext cx="8912632" cy="1031413"/>
          </a:xfrm>
          <a:prstGeom prst="rect">
            <a:avLst/>
          </a:prstGeom>
        </p:spPr>
        <p:txBody>
          <a:bodyPr anchor="ctr">
            <a:normAutofit/>
          </a:bodyPr>
          <a:lstStyle/>
          <a:p>
            <a:r>
              <a:rPr lang="en-US" dirty="0"/>
              <a:t>Human Resource Training Services</a:t>
            </a:r>
          </a:p>
        </p:txBody>
      </p:sp>
      <p:sp>
        <p:nvSpPr>
          <p:cNvPr id="11" name="TextBox 10">
            <a:extLst>
              <a:ext uri="{FF2B5EF4-FFF2-40B4-BE49-F238E27FC236}">
                <a16:creationId xmlns:a16="http://schemas.microsoft.com/office/drawing/2014/main" id="{3ADDADA3-BF45-4413-8E1D-9D6BB55F42BF}"/>
              </a:ext>
            </a:extLst>
          </p:cNvPr>
          <p:cNvSpPr txBox="1"/>
          <p:nvPr/>
        </p:nvSpPr>
        <p:spPr>
          <a:xfrm>
            <a:off x="1205948" y="1524863"/>
            <a:ext cx="10310191" cy="646331"/>
          </a:xfrm>
          <a:prstGeom prst="rect">
            <a:avLst/>
          </a:prstGeom>
          <a:noFill/>
        </p:spPr>
        <p:txBody>
          <a:bodyPr wrap="square">
            <a:spAutoFit/>
          </a:bodyPr>
          <a:lstStyle/>
          <a:p>
            <a:pPr marL="0" indent="0" algn="ctr">
              <a:buNone/>
            </a:pPr>
            <a:r>
              <a:rPr lang="en-US" sz="3600" dirty="0"/>
              <a:t>AIG EPL Pak</a:t>
            </a:r>
          </a:p>
        </p:txBody>
      </p:sp>
      <p:sp>
        <p:nvSpPr>
          <p:cNvPr id="21" name="TextBox 20">
            <a:extLst>
              <a:ext uri="{FF2B5EF4-FFF2-40B4-BE49-F238E27FC236}">
                <a16:creationId xmlns:a16="http://schemas.microsoft.com/office/drawing/2014/main" id="{BACA032A-A5B9-42C1-BFAD-ABE2D2878A1A}"/>
              </a:ext>
            </a:extLst>
          </p:cNvPr>
          <p:cNvSpPr txBox="1"/>
          <p:nvPr/>
        </p:nvSpPr>
        <p:spPr>
          <a:xfrm>
            <a:off x="801063" y="2470815"/>
            <a:ext cx="5427459" cy="3447098"/>
          </a:xfrm>
          <a:prstGeom prst="rect">
            <a:avLst/>
          </a:prstGeom>
          <a:noFill/>
        </p:spPr>
        <p:txBody>
          <a:bodyPr wrap="square">
            <a:spAutoFit/>
          </a:bodyPr>
          <a:lstStyle/>
          <a:p>
            <a:pPr marL="342900" indent="-342900" algn="l">
              <a:buFont typeface="Arial" panose="020B0604020202020204" pitchFamily="34" charset="0"/>
              <a:buChar char="•"/>
            </a:pPr>
            <a:r>
              <a:rPr lang="en-US" sz="2000" b="0" i="0" u="none" strike="noStrike" baseline="0" dirty="0"/>
              <a:t>To help with the challenges presented to churches as a small business and employer, AIG provides employment practices liability (EPL) Primary policyholders a unique advantage with EPL </a:t>
            </a:r>
            <a:r>
              <a:rPr lang="en-US" sz="2000" b="0" i="0" u="none" strike="noStrike" baseline="0" dirty="0" err="1"/>
              <a:t>Pak®Premier</a:t>
            </a:r>
            <a:r>
              <a:rPr lang="en-US" sz="2000" b="0" i="0" u="none" strike="noStrike" baseline="0" dirty="0"/>
              <a:t>, industry-leading loss prevention offerings. </a:t>
            </a:r>
          </a:p>
          <a:p>
            <a:pPr algn="l"/>
            <a:endParaRPr lang="en-US" sz="2000" b="0" i="0" u="none" strike="noStrike" baseline="0" dirty="0"/>
          </a:p>
          <a:p>
            <a:pPr marL="342900" indent="-342900" algn="l">
              <a:buFont typeface="Arial" panose="020B0604020202020204" pitchFamily="34" charset="0"/>
              <a:buChar char="•"/>
            </a:pPr>
            <a:r>
              <a:rPr lang="en-US" sz="2000" b="0" i="0" u="none" strike="noStrike" baseline="0" dirty="0"/>
              <a:t>EPL Pak Premier’s resources are exclusive to AIG, and provide our EPL policyholders with access our eplriskmanger.com website.</a:t>
            </a:r>
            <a:endParaRPr lang="en-US" altLang="en-US" sz="2000" dirty="0">
              <a:cs typeface="Calibri" panose="020F0502020204030204" pitchFamily="34" charset="0"/>
            </a:endParaRPr>
          </a:p>
          <a:p>
            <a:pPr marL="342900" indent="-342900" eaLnBrk="0" fontAlgn="base" hangingPunct="0">
              <a:spcBef>
                <a:spcPct val="0"/>
              </a:spcBef>
              <a:spcAft>
                <a:spcPct val="0"/>
              </a:spcAft>
              <a:buFont typeface="Arial" panose="020B0604020202020204" pitchFamily="34" charset="0"/>
              <a:buChar char="•"/>
            </a:pPr>
            <a:endParaRPr lang="en-US" altLang="en-US" dirty="0">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0575525-95A4-4447-BA2E-5D447F2F11F4}"/>
              </a:ext>
            </a:extLst>
          </p:cNvPr>
          <p:cNvPicPr>
            <a:picLocks noChangeAspect="1"/>
          </p:cNvPicPr>
          <p:nvPr/>
        </p:nvPicPr>
        <p:blipFill rotWithShape="1">
          <a:blip r:embed="rId2"/>
          <a:srcRect l="5544" t="15635" r="61522" b="44153"/>
          <a:stretch/>
        </p:blipFill>
        <p:spPr>
          <a:xfrm>
            <a:off x="6891129" y="2251440"/>
            <a:ext cx="3264603" cy="2241047"/>
          </a:xfrm>
          <a:prstGeom prst="rect">
            <a:avLst/>
          </a:prstGeom>
        </p:spPr>
      </p:pic>
      <p:pic>
        <p:nvPicPr>
          <p:cNvPr id="7" name="Picture 6">
            <a:extLst>
              <a:ext uri="{FF2B5EF4-FFF2-40B4-BE49-F238E27FC236}">
                <a16:creationId xmlns:a16="http://schemas.microsoft.com/office/drawing/2014/main" id="{93F5C978-BF0E-4529-8851-A2193FFEF851}"/>
              </a:ext>
            </a:extLst>
          </p:cNvPr>
          <p:cNvPicPr>
            <a:picLocks noChangeAspect="1"/>
          </p:cNvPicPr>
          <p:nvPr/>
        </p:nvPicPr>
        <p:blipFill rotWithShape="1">
          <a:blip r:embed="rId2"/>
          <a:srcRect l="45218" t="31650" r="32717" b="43185"/>
          <a:stretch/>
        </p:blipFill>
        <p:spPr>
          <a:xfrm>
            <a:off x="8317917" y="4443461"/>
            <a:ext cx="3107738" cy="1992676"/>
          </a:xfrm>
          <a:prstGeom prst="rect">
            <a:avLst/>
          </a:prstGeom>
        </p:spPr>
      </p:pic>
    </p:spTree>
    <p:extLst>
      <p:ext uri="{BB962C8B-B14F-4D97-AF65-F5344CB8AC3E}">
        <p14:creationId xmlns:p14="http://schemas.microsoft.com/office/powerpoint/2010/main" val="1866553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D764E1-5172-BD1B-7BF1-BAF8E7D469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B30B27-6D04-C497-78E0-97BAD9AD9021}"/>
              </a:ext>
            </a:extLst>
          </p:cNvPr>
          <p:cNvSpPr>
            <a:spLocks noGrp="1"/>
          </p:cNvSpPr>
          <p:nvPr>
            <p:ph type="title"/>
          </p:nvPr>
        </p:nvSpPr>
        <p:spPr/>
        <p:txBody>
          <a:bodyPr/>
          <a:lstStyle/>
          <a:p>
            <a:r>
              <a:rPr lang="en-US" dirty="0"/>
              <a:t>Insurance Solution in a Hard Market:</a:t>
            </a:r>
          </a:p>
        </p:txBody>
      </p:sp>
      <p:sp>
        <p:nvSpPr>
          <p:cNvPr id="4" name="Content Placeholder 3">
            <a:extLst>
              <a:ext uri="{FF2B5EF4-FFF2-40B4-BE49-F238E27FC236}">
                <a16:creationId xmlns:a16="http://schemas.microsoft.com/office/drawing/2014/main" id="{E56C0F18-9F5E-DB6C-49F7-610E2268D39A}"/>
              </a:ext>
            </a:extLst>
          </p:cNvPr>
          <p:cNvSpPr txBox="1">
            <a:spLocks noGrp="1"/>
          </p:cNvSpPr>
          <p:nvPr>
            <p:ph idx="1"/>
          </p:nvPr>
        </p:nvSpPr>
        <p:spPr>
          <a:xfrm>
            <a:off x="516033" y="2334447"/>
            <a:ext cx="10515600" cy="3702039"/>
          </a:xfrm>
          <a:prstGeom prst="rect">
            <a:avLst/>
          </a:prstGeom>
          <a:noFill/>
        </p:spPr>
        <p:txBody>
          <a:bodyPr wrap="square" rtlCol="0">
            <a:spAutoFit/>
          </a:bodyPr>
          <a:lstStyle/>
          <a:p>
            <a:pPr marL="0" marR="0">
              <a:buNone/>
            </a:pPr>
            <a:r>
              <a:rPr lang="en-US" sz="3200" dirty="0">
                <a:effectLst/>
                <a:ea typeface="Aptos" panose="020B0004020202020204" pitchFamily="34" charset="0"/>
                <a:cs typeface="Aptos" panose="020B0004020202020204" pitchFamily="34" charset="0"/>
              </a:rPr>
              <a:t>Insurance Board remains dedicated to supporting ministries across all 50 states by providing comprehensive insurance and risk management solutions. We collaborate closely with presbyteries to develop (tailored) group programs designed to meet their ministries' needs. These group programs enhance the purchasing power of individual churches, allowing them to access high-quality coverage at more competitive rates.</a:t>
            </a:r>
            <a:r>
              <a:rPr lang="en-US" sz="1800" dirty="0">
                <a:effectLst/>
                <a:latin typeface="Calibri" panose="020F0502020204030204" pitchFamily="34" charset="0"/>
                <a:ea typeface="Aptos" panose="020B0004020202020204" pitchFamily="34" charset="0"/>
                <a:cs typeface="Aptos" panose="020B0004020202020204" pitchFamily="34" charset="0"/>
              </a:rPr>
              <a:t>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457200" lvl="1" indent="0">
              <a:spcAft>
                <a:spcPts val="600"/>
              </a:spcAft>
              <a:buNone/>
            </a:pPr>
            <a:endParaRPr lang="en-US" sz="3200" dirty="0"/>
          </a:p>
        </p:txBody>
      </p:sp>
    </p:spTree>
    <p:extLst>
      <p:ext uri="{BB962C8B-B14F-4D97-AF65-F5344CB8AC3E}">
        <p14:creationId xmlns:p14="http://schemas.microsoft.com/office/powerpoint/2010/main" val="2931892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587E6-B0E8-17A1-3809-46FF10E3AB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F445A1-081D-DE12-7C7C-03DBFCAC2AF9}"/>
              </a:ext>
            </a:extLst>
          </p:cNvPr>
          <p:cNvSpPr>
            <a:spLocks noGrp="1"/>
          </p:cNvSpPr>
          <p:nvPr>
            <p:ph type="title"/>
          </p:nvPr>
        </p:nvSpPr>
        <p:spPr/>
        <p:txBody>
          <a:bodyPr/>
          <a:lstStyle/>
          <a:p>
            <a:r>
              <a:rPr lang="en-US" dirty="0"/>
              <a:t>How We Serve? </a:t>
            </a:r>
          </a:p>
        </p:txBody>
      </p:sp>
      <p:sp>
        <p:nvSpPr>
          <p:cNvPr id="4" name="Content Placeholder 3">
            <a:extLst>
              <a:ext uri="{FF2B5EF4-FFF2-40B4-BE49-F238E27FC236}">
                <a16:creationId xmlns:a16="http://schemas.microsoft.com/office/drawing/2014/main" id="{BAC084E5-A2D8-AC20-C16F-0F2CE80387C7}"/>
              </a:ext>
            </a:extLst>
          </p:cNvPr>
          <p:cNvSpPr txBox="1">
            <a:spLocks noGrp="1"/>
          </p:cNvSpPr>
          <p:nvPr>
            <p:ph idx="1"/>
          </p:nvPr>
        </p:nvSpPr>
        <p:spPr>
          <a:xfrm>
            <a:off x="516033" y="2334447"/>
            <a:ext cx="10515600" cy="3928768"/>
          </a:xfrm>
          <a:prstGeom prst="rect">
            <a:avLst/>
          </a:prstGeom>
          <a:noFill/>
        </p:spPr>
        <p:txBody>
          <a:bodyPr wrap="square" rtlCol="0">
            <a:spAutoFit/>
          </a:bodyPr>
          <a:lstStyle/>
          <a:p>
            <a:pPr marL="457200" lvl="1" indent="0">
              <a:spcAft>
                <a:spcPts val="600"/>
              </a:spcAft>
              <a:buNone/>
            </a:pPr>
            <a:r>
              <a:rPr lang="en-US" sz="3200" b="0" i="0" dirty="0">
                <a:solidFill>
                  <a:srgbClr val="000000"/>
                </a:solidFill>
                <a:effectLst/>
              </a:rPr>
              <a:t>Insurance Board agents are exclusively appointed because of their understanding of, and compassion for, the churches we serve. Each one is an independent licensed professional. We are extremely honored to have each member on our team working to help you prevent loss and serving you if loss occurs.</a:t>
            </a:r>
            <a:endParaRPr lang="en-US" sz="3200" dirty="0"/>
          </a:p>
          <a:p>
            <a:pPr lvl="1">
              <a:spcAft>
                <a:spcPts val="600"/>
              </a:spcAft>
              <a:buFont typeface="Wingdings" panose="05000000000000000000" pitchFamily="2" charset="2"/>
              <a:buChar char="§"/>
            </a:pPr>
            <a:endParaRPr lang="en-US" sz="3200" dirty="0"/>
          </a:p>
          <a:p>
            <a:pPr marL="0" indent="0">
              <a:spcAft>
                <a:spcPts val="600"/>
              </a:spcAft>
              <a:buNone/>
            </a:pPr>
            <a:endParaRPr lang="en-US" dirty="0"/>
          </a:p>
        </p:txBody>
      </p:sp>
    </p:spTree>
    <p:extLst>
      <p:ext uri="{BB962C8B-B14F-4D97-AF65-F5344CB8AC3E}">
        <p14:creationId xmlns:p14="http://schemas.microsoft.com/office/powerpoint/2010/main" val="2450714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FE58D-0A3D-99A3-158F-AF80EC1CC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659785-338E-0362-147E-333F5219DE74}"/>
              </a:ext>
            </a:extLst>
          </p:cNvPr>
          <p:cNvSpPr>
            <a:spLocks noGrp="1"/>
          </p:cNvSpPr>
          <p:nvPr>
            <p:ph type="ctrTitle"/>
          </p:nvPr>
        </p:nvSpPr>
        <p:spPr>
          <a:xfrm>
            <a:off x="592974" y="1388177"/>
            <a:ext cx="11006051" cy="2387600"/>
          </a:xfrm>
        </p:spPr>
        <p:txBody>
          <a:bodyPr>
            <a:normAutofit/>
          </a:bodyPr>
          <a:lstStyle/>
          <a:p>
            <a:r>
              <a:rPr lang="en-US" sz="4400" dirty="0"/>
              <a:t>Insurance Board Introduction </a:t>
            </a:r>
            <a:br>
              <a:rPr lang="en-US" sz="4400" dirty="0"/>
            </a:br>
            <a:r>
              <a:rPr lang="en-US" sz="4400" dirty="0"/>
              <a:t>for</a:t>
            </a:r>
            <a:br>
              <a:rPr lang="en-US" sz="4400" dirty="0"/>
            </a:br>
            <a:r>
              <a:rPr lang="en-US" sz="4400" dirty="0"/>
              <a:t>Presbytery of Middle Tennessee Ministries </a:t>
            </a:r>
          </a:p>
        </p:txBody>
      </p:sp>
      <p:sp>
        <p:nvSpPr>
          <p:cNvPr id="3" name="Subtitle 2">
            <a:extLst>
              <a:ext uri="{FF2B5EF4-FFF2-40B4-BE49-F238E27FC236}">
                <a16:creationId xmlns:a16="http://schemas.microsoft.com/office/drawing/2014/main" id="{12B6BDF6-52AA-B5F5-2C04-C5560C733579}"/>
              </a:ext>
            </a:extLst>
          </p:cNvPr>
          <p:cNvSpPr>
            <a:spLocks noGrp="1"/>
          </p:cNvSpPr>
          <p:nvPr>
            <p:ph type="subTitle" idx="1"/>
          </p:nvPr>
        </p:nvSpPr>
        <p:spPr>
          <a:xfrm>
            <a:off x="1523999" y="3984810"/>
            <a:ext cx="9144000" cy="1655762"/>
          </a:xfrm>
        </p:spPr>
        <p:txBody>
          <a:bodyPr/>
          <a:lstStyle/>
          <a:p>
            <a:r>
              <a:rPr lang="en-US" dirty="0"/>
              <a:t>March 20, 2025</a:t>
            </a:r>
          </a:p>
        </p:txBody>
      </p:sp>
      <p:pic>
        <p:nvPicPr>
          <p:cNvPr id="5" name="Picture 4">
            <a:extLst>
              <a:ext uri="{FF2B5EF4-FFF2-40B4-BE49-F238E27FC236}">
                <a16:creationId xmlns:a16="http://schemas.microsoft.com/office/drawing/2014/main" id="{B5044BB2-56E3-1265-7F01-5EC514FC8768}"/>
              </a:ext>
            </a:extLst>
          </p:cNvPr>
          <p:cNvPicPr>
            <a:picLocks noChangeAspect="1"/>
          </p:cNvPicPr>
          <p:nvPr/>
        </p:nvPicPr>
        <p:blipFill>
          <a:blip r:embed="rId3"/>
          <a:stretch>
            <a:fillRect/>
          </a:stretch>
        </p:blipFill>
        <p:spPr>
          <a:xfrm>
            <a:off x="0" y="2379"/>
            <a:ext cx="12192000" cy="6853241"/>
          </a:xfrm>
          <a:prstGeom prst="rect">
            <a:avLst/>
          </a:prstGeom>
        </p:spPr>
      </p:pic>
    </p:spTree>
    <p:extLst>
      <p:ext uri="{BB962C8B-B14F-4D97-AF65-F5344CB8AC3E}">
        <p14:creationId xmlns:p14="http://schemas.microsoft.com/office/powerpoint/2010/main" val="2899128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5355C-3D43-47F8-C5B5-B1D7E435518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0A64E169-872D-C41E-572F-3C079C434199}"/>
              </a:ext>
            </a:extLst>
          </p:cNvPr>
          <p:cNvPicPr>
            <a:picLocks noChangeAspect="1"/>
          </p:cNvPicPr>
          <p:nvPr/>
        </p:nvPicPr>
        <p:blipFill>
          <a:blip r:embed="rId3"/>
          <a:stretch>
            <a:fillRect/>
          </a:stretch>
        </p:blipFill>
        <p:spPr>
          <a:xfrm>
            <a:off x="8212" y="0"/>
            <a:ext cx="12183788" cy="6858000"/>
          </a:xfrm>
          <a:prstGeom prst="rect">
            <a:avLst/>
          </a:prstGeom>
        </p:spPr>
      </p:pic>
    </p:spTree>
    <p:extLst>
      <p:ext uri="{BB962C8B-B14F-4D97-AF65-F5344CB8AC3E}">
        <p14:creationId xmlns:p14="http://schemas.microsoft.com/office/powerpoint/2010/main" val="188955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E344E-F701-73AA-A28B-4801BD11AAF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B1CD10-3480-1133-3D63-B1C062FB54FC}"/>
              </a:ext>
            </a:extLst>
          </p:cNvPr>
          <p:cNvPicPr>
            <a:picLocks noChangeAspect="1"/>
          </p:cNvPicPr>
          <p:nvPr/>
        </p:nvPicPr>
        <p:blipFill>
          <a:blip r:embed="rId3"/>
          <a:srcRect l="-309"/>
          <a:stretch/>
        </p:blipFill>
        <p:spPr>
          <a:xfrm>
            <a:off x="0" y="0"/>
            <a:ext cx="12154601" cy="6858000"/>
          </a:xfrm>
          <a:prstGeom prst="rect">
            <a:avLst/>
          </a:prstGeom>
        </p:spPr>
      </p:pic>
    </p:spTree>
    <p:extLst>
      <p:ext uri="{BB962C8B-B14F-4D97-AF65-F5344CB8AC3E}">
        <p14:creationId xmlns:p14="http://schemas.microsoft.com/office/powerpoint/2010/main" val="2102128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F3EFA-6D9D-CD31-EC2F-22AA6F5C560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15CD1EF5-BBAC-CC2A-449C-2FF06E96D75B}"/>
              </a:ext>
            </a:extLst>
          </p:cNvPr>
          <p:cNvPicPr>
            <a:picLocks noChangeAspect="1"/>
          </p:cNvPicPr>
          <p:nvPr/>
        </p:nvPicPr>
        <p:blipFill>
          <a:blip r:embed="rId3"/>
          <a:stretch>
            <a:fillRect/>
          </a:stretch>
        </p:blipFill>
        <p:spPr>
          <a:xfrm>
            <a:off x="5623" y="0"/>
            <a:ext cx="12180753" cy="6858000"/>
          </a:xfrm>
          <a:prstGeom prst="rect">
            <a:avLst/>
          </a:prstGeom>
        </p:spPr>
      </p:pic>
    </p:spTree>
    <p:extLst>
      <p:ext uri="{BB962C8B-B14F-4D97-AF65-F5344CB8AC3E}">
        <p14:creationId xmlns:p14="http://schemas.microsoft.com/office/powerpoint/2010/main" val="7425317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1B60D-11B2-41A5-7DF7-8A53B50DC4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192F32-321C-005E-BF4E-D37CDC5B138B}"/>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406899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5DDF17-58CA-07EE-33BC-5221011DC805}"/>
              </a:ext>
            </a:extLst>
          </p:cNvPr>
          <p:cNvSpPr>
            <a:spLocks noGrp="1"/>
          </p:cNvSpPr>
          <p:nvPr>
            <p:ph type="title"/>
          </p:nvPr>
        </p:nvSpPr>
        <p:spPr/>
        <p:txBody>
          <a:bodyPr/>
          <a:lstStyle/>
          <a:p>
            <a:r>
              <a:rPr lang="en-US" dirty="0"/>
              <a:t>Topics</a:t>
            </a:r>
          </a:p>
        </p:txBody>
      </p:sp>
      <p:sp>
        <p:nvSpPr>
          <p:cNvPr id="5" name="Content Placeholder 4">
            <a:extLst>
              <a:ext uri="{FF2B5EF4-FFF2-40B4-BE49-F238E27FC236}">
                <a16:creationId xmlns:a16="http://schemas.microsoft.com/office/drawing/2014/main" id="{A4477E74-46F0-6BAA-2F5B-0616B581EC03}"/>
              </a:ext>
            </a:extLst>
          </p:cNvPr>
          <p:cNvSpPr>
            <a:spLocks noGrp="1"/>
          </p:cNvSpPr>
          <p:nvPr>
            <p:ph idx="1"/>
          </p:nvPr>
        </p:nvSpPr>
        <p:spPr>
          <a:xfrm>
            <a:off x="583676" y="1825625"/>
            <a:ext cx="10515600" cy="4180584"/>
          </a:xfrm>
        </p:spPr>
        <p:txBody>
          <a:bodyPr>
            <a:normAutofit/>
          </a:bodyPr>
          <a:lstStyle/>
          <a:p>
            <a:pPr marL="514350" indent="-514350">
              <a:buFont typeface="+mj-lt"/>
              <a:buAutoNum type="arabicPeriod"/>
            </a:pPr>
            <a:endParaRPr lang="en-US" dirty="0"/>
          </a:p>
          <a:p>
            <a:pPr marL="514350" indent="-514350">
              <a:buFont typeface="+mj-lt"/>
              <a:buAutoNum type="arabicPeriod"/>
            </a:pPr>
            <a:r>
              <a:rPr lang="en-US" dirty="0"/>
              <a:t>Insurance Board History and Origins</a:t>
            </a:r>
          </a:p>
          <a:p>
            <a:pPr marL="514350" indent="-514350">
              <a:buFont typeface="+mj-lt"/>
              <a:buAutoNum type="arabicPeriod"/>
            </a:pPr>
            <a:r>
              <a:rPr lang="en-US" dirty="0"/>
              <a:t>Who We Serve?</a:t>
            </a:r>
          </a:p>
          <a:p>
            <a:pPr marL="514350" indent="-514350">
              <a:buFont typeface="+mj-lt"/>
              <a:buAutoNum type="arabicPeriod"/>
            </a:pPr>
            <a:r>
              <a:rPr lang="en-US" dirty="0"/>
              <a:t>Covenantal Relationship with PC (USA)</a:t>
            </a:r>
          </a:p>
          <a:p>
            <a:pPr marL="514350" indent="-514350">
              <a:buFont typeface="+mj-lt"/>
              <a:buAutoNum type="arabicPeriod"/>
            </a:pPr>
            <a:r>
              <a:rPr lang="en-US" dirty="0"/>
              <a:t>Loss Control Resources</a:t>
            </a:r>
          </a:p>
          <a:p>
            <a:pPr marL="514350" indent="-514350">
              <a:buFont typeface="+mj-lt"/>
              <a:buAutoNum type="arabicPeriod"/>
            </a:pPr>
            <a:r>
              <a:rPr lang="en-US" dirty="0"/>
              <a:t>Group Program</a:t>
            </a:r>
          </a:p>
          <a:p>
            <a:pPr marL="514350" indent="-514350">
              <a:buFont typeface="+mj-lt"/>
              <a:buAutoNum type="arabicPeriod"/>
            </a:pPr>
            <a:r>
              <a:rPr lang="en-US" dirty="0"/>
              <a:t>How We Serve? </a:t>
            </a:r>
          </a:p>
          <a:p>
            <a:pPr marL="514350" indent="-514350">
              <a:buFont typeface="+mj-lt"/>
              <a:buAutoNum type="arabicPeriod"/>
            </a:pPr>
            <a:r>
              <a:rPr lang="en-US" dirty="0"/>
              <a:t>Introduction to Collier Insurance Agency</a:t>
            </a:r>
          </a:p>
          <a:p>
            <a:pPr marL="514350" indent="-514350">
              <a:buFont typeface="+mj-lt"/>
              <a:buAutoNum type="arabicPeriod"/>
            </a:pPr>
            <a:endParaRPr lang="en-US" dirty="0"/>
          </a:p>
        </p:txBody>
      </p:sp>
    </p:spTree>
    <p:extLst>
      <p:ext uri="{BB962C8B-B14F-4D97-AF65-F5344CB8AC3E}">
        <p14:creationId xmlns:p14="http://schemas.microsoft.com/office/powerpoint/2010/main" val="4287284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CB0CA-27FC-0F94-F65B-41B23013EFF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46F71D2-7A3E-E147-7B10-9F1BF3E5647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782599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44622-8063-6AFE-EC8E-F0D0E7E978D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73D710E-FB9C-E4F6-E3C9-1703751FEB7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30367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B78603-EC8B-FA80-7DD4-0F9B922398F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5DB8DD1-7990-FF7E-300D-E7F04ABC7E20}"/>
              </a:ext>
            </a:extLst>
          </p:cNvPr>
          <p:cNvPicPr>
            <a:picLocks noChangeAspect="1"/>
          </p:cNvPicPr>
          <p:nvPr/>
        </p:nvPicPr>
        <p:blipFill>
          <a:blip r:embed="rId3"/>
          <a:stretch>
            <a:fillRect/>
          </a:stretch>
        </p:blipFill>
        <p:spPr>
          <a:xfrm>
            <a:off x="7946" y="0"/>
            <a:ext cx="12176107" cy="6858000"/>
          </a:xfrm>
          <a:prstGeom prst="rect">
            <a:avLst/>
          </a:prstGeom>
        </p:spPr>
      </p:pic>
    </p:spTree>
    <p:extLst>
      <p:ext uri="{BB962C8B-B14F-4D97-AF65-F5344CB8AC3E}">
        <p14:creationId xmlns:p14="http://schemas.microsoft.com/office/powerpoint/2010/main" val="407438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8FB77-9E7A-5C1C-B420-DEF80C0A3F9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5E33B8E-FC1E-47B0-71E1-F208CC26CECE}"/>
              </a:ext>
            </a:extLst>
          </p:cNvPr>
          <p:cNvPicPr>
            <a:picLocks noChangeAspect="1"/>
          </p:cNvPicPr>
          <p:nvPr/>
        </p:nvPicPr>
        <p:blipFill>
          <a:blip r:embed="rId3"/>
          <a:stretch>
            <a:fillRect/>
          </a:stretch>
        </p:blipFill>
        <p:spPr>
          <a:xfrm>
            <a:off x="6569" y="0"/>
            <a:ext cx="12178861" cy="6858000"/>
          </a:xfrm>
          <a:prstGeom prst="rect">
            <a:avLst/>
          </a:prstGeom>
        </p:spPr>
      </p:pic>
    </p:spTree>
    <p:extLst>
      <p:ext uri="{BB962C8B-B14F-4D97-AF65-F5344CB8AC3E}">
        <p14:creationId xmlns:p14="http://schemas.microsoft.com/office/powerpoint/2010/main" val="2309008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A7C48-A1DC-B5F5-C764-B3AABC2509B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B706201-E6CA-CD43-B399-9BD1ECE3FC53}"/>
              </a:ext>
            </a:extLst>
          </p:cNvPr>
          <p:cNvPicPr>
            <a:picLocks noChangeAspect="1"/>
          </p:cNvPicPr>
          <p:nvPr/>
        </p:nvPicPr>
        <p:blipFill>
          <a:blip r:embed="rId3"/>
          <a:stretch>
            <a:fillRect/>
          </a:stretch>
        </p:blipFill>
        <p:spPr>
          <a:xfrm>
            <a:off x="0" y="0"/>
            <a:ext cx="12191999" cy="6858000"/>
          </a:xfrm>
          <a:prstGeom prst="rect">
            <a:avLst/>
          </a:prstGeom>
        </p:spPr>
      </p:pic>
    </p:spTree>
    <p:extLst>
      <p:ext uri="{BB962C8B-B14F-4D97-AF65-F5344CB8AC3E}">
        <p14:creationId xmlns:p14="http://schemas.microsoft.com/office/powerpoint/2010/main" val="10423800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3D16C-E8BE-179C-58BF-C1B163DAC5E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C6980AA-A3C5-8717-B127-B3C6B6AE3A7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324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851D4-0C7D-8048-1508-0FE620B9CE9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29C62FE-3BAE-D56E-6F63-728A69934155}"/>
              </a:ext>
            </a:extLst>
          </p:cNvPr>
          <p:cNvPicPr>
            <a:picLocks noChangeAspect="1"/>
          </p:cNvPicPr>
          <p:nvPr/>
        </p:nvPicPr>
        <p:blipFill>
          <a:blip r:embed="rId3"/>
          <a:stretch>
            <a:fillRect/>
          </a:stretch>
        </p:blipFill>
        <p:spPr>
          <a:xfrm>
            <a:off x="0" y="4470"/>
            <a:ext cx="12192000" cy="6849060"/>
          </a:xfrm>
          <a:prstGeom prst="rect">
            <a:avLst/>
          </a:prstGeom>
        </p:spPr>
      </p:pic>
    </p:spTree>
    <p:extLst>
      <p:ext uri="{BB962C8B-B14F-4D97-AF65-F5344CB8AC3E}">
        <p14:creationId xmlns:p14="http://schemas.microsoft.com/office/powerpoint/2010/main" val="3368857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45DC4-54BE-184C-E27F-AF28809B642B}"/>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5A697C6-C1CD-828C-9513-F7C32097C90A}"/>
              </a:ext>
            </a:extLst>
          </p:cNvPr>
          <p:cNvSpPr txBox="1">
            <a:spLocks noGrp="1"/>
          </p:cNvSpPr>
          <p:nvPr>
            <p:ph sz="half" idx="1"/>
          </p:nvPr>
        </p:nvSpPr>
        <p:spPr>
          <a:xfrm>
            <a:off x="838200" y="1931950"/>
            <a:ext cx="5181600" cy="4180584"/>
          </a:xfrm>
        </p:spPr>
        <p:txBody>
          <a:bodyPr rtlCol="0">
            <a:normAutofit fontScale="85000" lnSpcReduction="20000"/>
          </a:bodyPr>
          <a:lstStyle/>
          <a:p>
            <a:pPr>
              <a:spcAft>
                <a:spcPts val="600"/>
              </a:spcAft>
            </a:pPr>
            <a:r>
              <a:rPr lang="en-US" sz="3200" dirty="0"/>
              <a:t>Farnaz Ansari, VP</a:t>
            </a:r>
          </a:p>
          <a:p>
            <a:pPr marL="457200" lvl="1" indent="0">
              <a:spcAft>
                <a:spcPts val="600"/>
              </a:spcAft>
              <a:buNone/>
            </a:pPr>
            <a:r>
              <a:rPr lang="en-US" sz="2800" dirty="0">
                <a:hlinkClick r:id="rId2"/>
              </a:rPr>
              <a:t>fansari@insuranceboard.org</a:t>
            </a:r>
            <a:endParaRPr lang="en-US" sz="2800" dirty="0"/>
          </a:p>
          <a:p>
            <a:pPr marL="0" indent="0">
              <a:spcAft>
                <a:spcPts val="600"/>
              </a:spcAft>
              <a:buNone/>
            </a:pPr>
            <a:endParaRPr lang="en-US" sz="3200" dirty="0"/>
          </a:p>
          <a:p>
            <a:pPr>
              <a:spcAft>
                <a:spcPts val="600"/>
              </a:spcAft>
            </a:pPr>
            <a:r>
              <a:rPr lang="en-US" sz="3200" dirty="0"/>
              <a:t>S. Luke Berry, Partner</a:t>
            </a:r>
          </a:p>
          <a:p>
            <a:pPr marL="457200" lvl="1" indent="0">
              <a:spcAft>
                <a:spcPts val="600"/>
              </a:spcAft>
              <a:buNone/>
            </a:pPr>
            <a:r>
              <a:rPr lang="en-US" sz="2800" dirty="0">
                <a:hlinkClick r:id="rId3"/>
              </a:rPr>
              <a:t>lberry@collier.com</a:t>
            </a:r>
            <a:endParaRPr lang="en-US" sz="2800" dirty="0"/>
          </a:p>
          <a:p>
            <a:pPr marL="457200" lvl="1" indent="0">
              <a:spcAft>
                <a:spcPts val="600"/>
              </a:spcAft>
              <a:buNone/>
            </a:pPr>
            <a:endParaRPr lang="en-US" sz="2800" dirty="0"/>
          </a:p>
          <a:p>
            <a:pPr marL="457200" lvl="1" indent="0">
              <a:spcAft>
                <a:spcPts val="600"/>
              </a:spcAft>
              <a:buNone/>
            </a:pPr>
            <a:endParaRPr lang="en-US" sz="2800" dirty="0"/>
          </a:p>
          <a:p>
            <a:pPr>
              <a:spcAft>
                <a:spcPts val="600"/>
              </a:spcAft>
            </a:pPr>
            <a:r>
              <a:rPr lang="en-US" sz="3200" dirty="0"/>
              <a:t>Jack Shelton, Risk Advisor</a:t>
            </a:r>
          </a:p>
          <a:p>
            <a:pPr marL="0" indent="0">
              <a:spcAft>
                <a:spcPts val="600"/>
              </a:spcAft>
              <a:buNone/>
            </a:pPr>
            <a:r>
              <a:rPr lang="en-US" dirty="0"/>
              <a:t>     </a:t>
            </a:r>
            <a:r>
              <a:rPr lang="en-US" dirty="0">
                <a:hlinkClick r:id="rId4"/>
              </a:rPr>
              <a:t>jshelton@collier.com</a:t>
            </a:r>
            <a:endParaRPr lang="en-US" dirty="0"/>
          </a:p>
          <a:p>
            <a:pPr marL="0" indent="0">
              <a:spcAft>
                <a:spcPts val="600"/>
              </a:spcAft>
              <a:buNone/>
            </a:pPr>
            <a:endParaRPr lang="en-US" sz="3200" dirty="0"/>
          </a:p>
        </p:txBody>
      </p:sp>
      <p:pic>
        <p:nvPicPr>
          <p:cNvPr id="3074" name="Picture 2" descr="The logo for putnam white lewis insurance agency inc.">
            <a:extLst>
              <a:ext uri="{FF2B5EF4-FFF2-40B4-BE49-F238E27FC236}">
                <a16:creationId xmlns:a16="http://schemas.microsoft.com/office/drawing/2014/main" id="{583E77C9-C2FC-EA2A-3328-22348825989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019800" y="3873181"/>
            <a:ext cx="5181600" cy="1722883"/>
          </a:xfrm>
          <a:prstGeom prst="rect">
            <a:avLst/>
          </a:prstGeom>
          <a:solidFill>
            <a:srgbClr val="FFFFFF"/>
          </a:solidFill>
        </p:spPr>
      </p:pic>
      <p:sp>
        <p:nvSpPr>
          <p:cNvPr id="2" name="Title 1">
            <a:extLst>
              <a:ext uri="{FF2B5EF4-FFF2-40B4-BE49-F238E27FC236}">
                <a16:creationId xmlns:a16="http://schemas.microsoft.com/office/drawing/2014/main" id="{031D3171-AC36-FD52-64C8-0F437FB3699D}"/>
              </a:ext>
            </a:extLst>
          </p:cNvPr>
          <p:cNvSpPr>
            <a:spLocks noGrp="1"/>
          </p:cNvSpPr>
          <p:nvPr>
            <p:ph type="title"/>
          </p:nvPr>
        </p:nvSpPr>
        <p:spPr>
          <a:xfrm>
            <a:off x="3049383" y="340184"/>
            <a:ext cx="8912632" cy="1031413"/>
          </a:xfrm>
        </p:spPr>
        <p:txBody>
          <a:bodyPr anchor="ctr">
            <a:normAutofit/>
          </a:bodyPr>
          <a:lstStyle/>
          <a:p>
            <a:r>
              <a:rPr lang="en-US" dirty="0"/>
              <a:t>Contact Information:</a:t>
            </a:r>
          </a:p>
        </p:txBody>
      </p:sp>
      <p:pic>
        <p:nvPicPr>
          <p:cNvPr id="1026" name="Picture 1386327351">
            <a:extLst>
              <a:ext uri="{FF2B5EF4-FFF2-40B4-BE49-F238E27FC236}">
                <a16:creationId xmlns:a16="http://schemas.microsoft.com/office/drawing/2014/main" id="{C1FB1040-B8E0-CFFB-F5DE-AD811B19455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601" y="1828800"/>
            <a:ext cx="4784650" cy="1484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786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74A7A3-4887-FABD-CB8E-940C41813C4E}"/>
              </a:ext>
            </a:extLst>
          </p:cNvPr>
          <p:cNvSpPr>
            <a:spLocks noGrp="1"/>
          </p:cNvSpPr>
          <p:nvPr>
            <p:ph type="title"/>
          </p:nvPr>
        </p:nvSpPr>
        <p:spPr>
          <a:xfrm>
            <a:off x="1839433" y="3238244"/>
            <a:ext cx="7262037" cy="2323122"/>
          </a:xfrm>
        </p:spPr>
        <p:txBody>
          <a:bodyPr>
            <a:normAutofit fontScale="90000"/>
          </a:bodyPr>
          <a:lstStyle/>
          <a:p>
            <a:r>
              <a:rPr lang="en-US" dirty="0"/>
              <a:t>THANK YOU</a:t>
            </a:r>
            <a:br>
              <a:rPr lang="en-US" dirty="0"/>
            </a:br>
            <a:br>
              <a:rPr lang="en-US" dirty="0"/>
            </a:br>
            <a:br>
              <a:rPr lang="en-US" sz="2000" dirty="0"/>
            </a:br>
            <a:r>
              <a:rPr lang="en-US" sz="2000" dirty="0">
                <a:hlinkClick r:id="rId2"/>
              </a:rPr>
              <a:t>www.insuranceboard.org</a:t>
            </a:r>
            <a:br>
              <a:rPr lang="en-US" sz="2000" dirty="0"/>
            </a:br>
            <a:br>
              <a:rPr lang="en-US" sz="1600" dirty="0"/>
            </a:br>
            <a:endParaRPr lang="en-US" dirty="0"/>
          </a:p>
        </p:txBody>
      </p:sp>
    </p:spTree>
    <p:extLst>
      <p:ext uri="{BB962C8B-B14F-4D97-AF65-F5344CB8AC3E}">
        <p14:creationId xmlns:p14="http://schemas.microsoft.com/office/powerpoint/2010/main" val="1808925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FA438-42AE-1F50-6B79-A19C3ABC510F}"/>
              </a:ext>
            </a:extLst>
          </p:cNvPr>
          <p:cNvSpPr>
            <a:spLocks noGrp="1"/>
          </p:cNvSpPr>
          <p:nvPr>
            <p:ph type="title"/>
          </p:nvPr>
        </p:nvSpPr>
        <p:spPr/>
        <p:txBody>
          <a:bodyPr/>
          <a:lstStyle/>
          <a:p>
            <a:r>
              <a:rPr lang="en-US" dirty="0"/>
              <a:t>Insurance Board History</a:t>
            </a:r>
          </a:p>
        </p:txBody>
      </p:sp>
      <p:sp>
        <p:nvSpPr>
          <p:cNvPr id="3" name="Content Placeholder 2">
            <a:extLst>
              <a:ext uri="{FF2B5EF4-FFF2-40B4-BE49-F238E27FC236}">
                <a16:creationId xmlns:a16="http://schemas.microsoft.com/office/drawing/2014/main" id="{024FA4AC-5C0B-0F25-529D-2D51272F0D18}"/>
              </a:ext>
            </a:extLst>
          </p:cNvPr>
          <p:cNvSpPr>
            <a:spLocks noGrp="1"/>
          </p:cNvSpPr>
          <p:nvPr>
            <p:ph idx="1"/>
          </p:nvPr>
        </p:nvSpPr>
        <p:spPr/>
        <p:txBody>
          <a:bodyPr>
            <a:normAutofit/>
          </a:bodyPr>
          <a:lstStyle/>
          <a:p>
            <a:r>
              <a:rPr lang="en-US" dirty="0"/>
              <a:t>Organized in the early 1980’s in response to a challenging property and liability marketplace</a:t>
            </a:r>
          </a:p>
          <a:p>
            <a:r>
              <a:rPr lang="en-US" dirty="0"/>
              <a:t>In the early 1980’s it was difficult for churches to obtain adequate insurance</a:t>
            </a:r>
          </a:p>
          <a:p>
            <a:r>
              <a:rPr lang="en-US" dirty="0"/>
              <a:t>Started as a group purchasing organization, incorporated in 1985 as a 501 (c)(3) non-profit as United Church of Christ Insurance Advisory Board, later shortened to United Church Insurance Association</a:t>
            </a:r>
          </a:p>
          <a:p>
            <a:r>
              <a:rPr lang="en-US" dirty="0"/>
              <a:t>In 2001, United Church Insurance Company was incorporated and domiciled in Hawaii, becoming fully operational in 2002</a:t>
            </a:r>
          </a:p>
          <a:p>
            <a:endParaRPr lang="en-US" dirty="0"/>
          </a:p>
          <a:p>
            <a:endParaRPr lang="en-US" dirty="0"/>
          </a:p>
        </p:txBody>
      </p:sp>
    </p:spTree>
    <p:extLst>
      <p:ext uri="{BB962C8B-B14F-4D97-AF65-F5344CB8AC3E}">
        <p14:creationId xmlns:p14="http://schemas.microsoft.com/office/powerpoint/2010/main" val="317240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DF0A-8285-952A-2B4E-B36E2E9227CF}"/>
              </a:ext>
            </a:extLst>
          </p:cNvPr>
          <p:cNvSpPr>
            <a:spLocks noGrp="1"/>
          </p:cNvSpPr>
          <p:nvPr>
            <p:ph type="title"/>
          </p:nvPr>
        </p:nvSpPr>
        <p:spPr/>
        <p:txBody>
          <a:bodyPr/>
          <a:lstStyle/>
          <a:p>
            <a:r>
              <a:rPr lang="en-US" dirty="0"/>
              <a:t>Denominations Served</a:t>
            </a:r>
          </a:p>
        </p:txBody>
      </p:sp>
      <p:sp>
        <p:nvSpPr>
          <p:cNvPr id="4" name="Content Placeholder 3">
            <a:extLst>
              <a:ext uri="{FF2B5EF4-FFF2-40B4-BE49-F238E27FC236}">
                <a16:creationId xmlns:a16="http://schemas.microsoft.com/office/drawing/2014/main" id="{EB63BFB9-C5D4-1F70-0D38-A8B611DB46BF}"/>
              </a:ext>
            </a:extLst>
          </p:cNvPr>
          <p:cNvSpPr txBox="1">
            <a:spLocks noGrp="1"/>
          </p:cNvSpPr>
          <p:nvPr>
            <p:ph idx="1"/>
          </p:nvPr>
        </p:nvSpPr>
        <p:spPr>
          <a:xfrm>
            <a:off x="540488" y="1251467"/>
            <a:ext cx="10515600" cy="4675126"/>
          </a:xfrm>
          <a:prstGeom prst="rect">
            <a:avLst/>
          </a:prstGeom>
          <a:noFill/>
        </p:spPr>
        <p:txBody>
          <a:bodyPr wrap="square" rtlCol="0">
            <a:spAutoFit/>
          </a:bodyPr>
          <a:lstStyle/>
          <a:p>
            <a:pPr marL="0" indent="0">
              <a:spcAft>
                <a:spcPts val="600"/>
              </a:spcAft>
              <a:buNone/>
            </a:pPr>
            <a:endParaRPr lang="en-US" sz="1800" dirty="0"/>
          </a:p>
          <a:p>
            <a:pPr>
              <a:spcAft>
                <a:spcPts val="600"/>
              </a:spcAft>
            </a:pPr>
            <a:r>
              <a:rPr lang="en-US" dirty="0"/>
              <a:t>United Church of Christ – Founding denomination (UCCIAB in 1985)</a:t>
            </a:r>
          </a:p>
          <a:p>
            <a:pPr>
              <a:spcAft>
                <a:spcPts val="600"/>
              </a:spcAft>
            </a:pPr>
            <a:r>
              <a:rPr lang="en-US" dirty="0"/>
              <a:t>Christian Church (Disciples of Christ) – Full Communion Partner (1991)</a:t>
            </a:r>
          </a:p>
          <a:p>
            <a:pPr>
              <a:spcAft>
                <a:spcPts val="600"/>
              </a:spcAft>
            </a:pPr>
            <a:r>
              <a:rPr lang="en-US" dirty="0"/>
              <a:t>Presbyterian Church (U.S.A.) – Formula of Agreement (2009)</a:t>
            </a:r>
          </a:p>
          <a:p>
            <a:pPr>
              <a:spcAft>
                <a:spcPts val="600"/>
              </a:spcAft>
            </a:pPr>
            <a:r>
              <a:rPr lang="en-US" dirty="0"/>
              <a:t>Alliance of Baptists – Partner in Mission (2016)</a:t>
            </a:r>
          </a:p>
          <a:p>
            <a:pPr>
              <a:spcAft>
                <a:spcPts val="600"/>
              </a:spcAft>
            </a:pPr>
            <a:r>
              <a:rPr lang="en-US" dirty="0"/>
              <a:t>Evangelical Lutheran Church in America – Formula of Agreement (2018)</a:t>
            </a:r>
          </a:p>
          <a:p>
            <a:pPr>
              <a:spcAft>
                <a:spcPts val="600"/>
              </a:spcAft>
            </a:pPr>
            <a:r>
              <a:rPr lang="en-US" dirty="0"/>
              <a:t>Reformed Church in America – Formula of Agreement (2018)</a:t>
            </a:r>
          </a:p>
        </p:txBody>
      </p:sp>
    </p:spTree>
    <p:extLst>
      <p:ext uri="{BB962C8B-B14F-4D97-AF65-F5344CB8AC3E}">
        <p14:creationId xmlns:p14="http://schemas.microsoft.com/office/powerpoint/2010/main" val="3984854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8F757-0002-0069-6946-31C2710FA8EE}"/>
              </a:ext>
            </a:extLst>
          </p:cNvPr>
          <p:cNvSpPr>
            <a:spLocks noGrp="1"/>
          </p:cNvSpPr>
          <p:nvPr>
            <p:ph type="title"/>
          </p:nvPr>
        </p:nvSpPr>
        <p:spPr/>
        <p:txBody>
          <a:bodyPr/>
          <a:lstStyle/>
          <a:p>
            <a:r>
              <a:rPr lang="en-US" dirty="0"/>
              <a:t>Insurance Board-A Covenantal Partner </a:t>
            </a:r>
          </a:p>
        </p:txBody>
      </p:sp>
      <p:sp>
        <p:nvSpPr>
          <p:cNvPr id="3" name="Content Placeholder 2">
            <a:extLst>
              <a:ext uri="{FF2B5EF4-FFF2-40B4-BE49-F238E27FC236}">
                <a16:creationId xmlns:a16="http://schemas.microsoft.com/office/drawing/2014/main" id="{7B8B4253-3A39-E797-5D1E-0894FEF2D90E}"/>
              </a:ext>
            </a:extLst>
          </p:cNvPr>
          <p:cNvSpPr>
            <a:spLocks noGrp="1"/>
          </p:cNvSpPr>
          <p:nvPr>
            <p:ph idx="1"/>
          </p:nvPr>
        </p:nvSpPr>
        <p:spPr>
          <a:xfrm>
            <a:off x="838200" y="2527373"/>
            <a:ext cx="10515600" cy="4180584"/>
          </a:xfrm>
        </p:spPr>
        <p:txBody>
          <a:bodyPr>
            <a:normAutofit/>
          </a:bodyPr>
          <a:lstStyle/>
          <a:p>
            <a:r>
              <a:rPr lang="en-US" dirty="0"/>
              <a:t>Insurance Board is a program of Covenant</a:t>
            </a:r>
          </a:p>
          <a:p>
            <a:r>
              <a:rPr lang="en-US" dirty="0"/>
              <a:t>Insurance Board is a nonprofit organization serving only churches and affiliated ministries</a:t>
            </a:r>
          </a:p>
          <a:p>
            <a:r>
              <a:rPr lang="en-US" b="1" dirty="0"/>
              <a:t>Our Mission Statement reads, “To connect faith-based institutions to comprehensive and customized risk and insurance management solutions anchored in shared trust and sacred responsibility.”</a:t>
            </a:r>
          </a:p>
        </p:txBody>
      </p:sp>
    </p:spTree>
    <p:extLst>
      <p:ext uri="{BB962C8B-B14F-4D97-AF65-F5344CB8AC3E}">
        <p14:creationId xmlns:p14="http://schemas.microsoft.com/office/powerpoint/2010/main" val="111982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B9AB4-7A7D-83D8-673B-1E94C32B43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791504-7461-6C7A-2DCF-9FD7B56C1291}"/>
              </a:ext>
            </a:extLst>
          </p:cNvPr>
          <p:cNvSpPr>
            <a:spLocks noGrp="1"/>
          </p:cNvSpPr>
          <p:nvPr>
            <p:ph type="title"/>
          </p:nvPr>
        </p:nvSpPr>
        <p:spPr/>
        <p:txBody>
          <a:bodyPr/>
          <a:lstStyle/>
          <a:p>
            <a:r>
              <a:rPr lang="en-US" dirty="0"/>
              <a:t>Insurance Board a Recognized Partner</a:t>
            </a:r>
          </a:p>
        </p:txBody>
      </p:sp>
      <p:sp>
        <p:nvSpPr>
          <p:cNvPr id="4" name="Content Placeholder 3">
            <a:extLst>
              <a:ext uri="{FF2B5EF4-FFF2-40B4-BE49-F238E27FC236}">
                <a16:creationId xmlns:a16="http://schemas.microsoft.com/office/drawing/2014/main" id="{CE8FEDA3-E180-3FC7-C85A-E43ED0DB5101}"/>
              </a:ext>
            </a:extLst>
          </p:cNvPr>
          <p:cNvSpPr txBox="1">
            <a:spLocks noGrp="1"/>
          </p:cNvSpPr>
          <p:nvPr>
            <p:ph idx="1"/>
          </p:nvPr>
        </p:nvSpPr>
        <p:spPr>
          <a:xfrm>
            <a:off x="466060" y="2761345"/>
            <a:ext cx="10515600" cy="2031325"/>
          </a:xfrm>
          <a:prstGeom prst="rect">
            <a:avLst/>
          </a:prstGeom>
          <a:noFill/>
        </p:spPr>
        <p:txBody>
          <a:bodyPr wrap="square" rtlCol="0">
            <a:spAutoFit/>
          </a:bodyPr>
          <a:lstStyle/>
          <a:p>
            <a:pPr marL="0" indent="0">
              <a:spcAft>
                <a:spcPts val="600"/>
              </a:spcAft>
              <a:buNone/>
            </a:pPr>
            <a:r>
              <a:rPr lang="en-US" b="0" i="0" dirty="0">
                <a:solidFill>
                  <a:srgbClr val="001D35"/>
                </a:solidFill>
                <a:effectLst/>
                <a:latin typeface="Google Sans"/>
              </a:rPr>
              <a:t>Insurance Board is recognized by the Presbyterian Church (U.S.A.) Office of Risk Management Services as one of only three insurance companies that meet their guidelines for churches, specializing in property and liability insurance for churches and related entities within the Presbyterian Church (USA). </a:t>
            </a:r>
            <a:endParaRPr lang="en-US" dirty="0"/>
          </a:p>
        </p:txBody>
      </p:sp>
    </p:spTree>
    <p:extLst>
      <p:ext uri="{BB962C8B-B14F-4D97-AF65-F5344CB8AC3E}">
        <p14:creationId xmlns:p14="http://schemas.microsoft.com/office/powerpoint/2010/main" val="92442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C3148-C0E4-B60D-A481-7F98F77B4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1659DC-C6B3-2536-052B-2D8451FB15CB}"/>
              </a:ext>
            </a:extLst>
          </p:cNvPr>
          <p:cNvSpPr>
            <a:spLocks noGrp="1"/>
          </p:cNvSpPr>
          <p:nvPr>
            <p:ph type="title"/>
          </p:nvPr>
        </p:nvSpPr>
        <p:spPr/>
        <p:txBody>
          <a:bodyPr/>
          <a:lstStyle/>
          <a:p>
            <a:r>
              <a:rPr lang="en-US" dirty="0"/>
              <a:t>Insurance Board a Recognized Partner</a:t>
            </a:r>
          </a:p>
        </p:txBody>
      </p:sp>
      <p:sp>
        <p:nvSpPr>
          <p:cNvPr id="4" name="Content Placeholder 3">
            <a:extLst>
              <a:ext uri="{FF2B5EF4-FFF2-40B4-BE49-F238E27FC236}">
                <a16:creationId xmlns:a16="http://schemas.microsoft.com/office/drawing/2014/main" id="{CA27328E-0F9F-CB62-CCBC-2F29F1EFAB25}"/>
              </a:ext>
            </a:extLst>
          </p:cNvPr>
          <p:cNvSpPr txBox="1">
            <a:spLocks noGrp="1"/>
          </p:cNvSpPr>
          <p:nvPr>
            <p:ph idx="1"/>
          </p:nvPr>
        </p:nvSpPr>
        <p:spPr>
          <a:xfrm>
            <a:off x="508591" y="1506703"/>
            <a:ext cx="10515600" cy="6849054"/>
          </a:xfrm>
          <a:prstGeom prst="rect">
            <a:avLst/>
          </a:prstGeom>
          <a:noFill/>
        </p:spPr>
        <p:txBody>
          <a:bodyPr wrap="square" rtlCol="0">
            <a:spAutoFit/>
          </a:bodyPr>
          <a:lstStyle/>
          <a:p>
            <a:pPr>
              <a:spcAft>
                <a:spcPts val="600"/>
              </a:spcAft>
            </a:pPr>
            <a:r>
              <a:rPr lang="en-US" sz="2400" dirty="0"/>
              <a:t>1500 PC(USA) churches and affiliated ministries served</a:t>
            </a:r>
          </a:p>
          <a:p>
            <a:pPr>
              <a:spcAft>
                <a:spcPts val="600"/>
              </a:spcAft>
            </a:pPr>
            <a:r>
              <a:rPr lang="en-US" sz="2400" dirty="0"/>
              <a:t>Support of PC(USA) events such as:</a:t>
            </a:r>
          </a:p>
          <a:p>
            <a:pPr lvl="1">
              <a:spcAft>
                <a:spcPts val="600"/>
              </a:spcAft>
              <a:buFont typeface="Wingdings" panose="05000000000000000000" pitchFamily="2" charset="2"/>
              <a:buChar char="§"/>
            </a:pPr>
            <a:r>
              <a:rPr lang="en-US" sz="2000" dirty="0"/>
              <a:t>General Assembly (Pre-Covid)</a:t>
            </a:r>
          </a:p>
          <a:p>
            <a:pPr lvl="1">
              <a:spcAft>
                <a:spcPts val="600"/>
              </a:spcAft>
              <a:buFont typeface="Wingdings" panose="05000000000000000000" pitchFamily="2" charset="2"/>
              <a:buChar char="§"/>
            </a:pPr>
            <a:r>
              <a:rPr lang="en-US" sz="2000" dirty="0"/>
              <a:t>Synod Meetings</a:t>
            </a:r>
          </a:p>
          <a:p>
            <a:pPr lvl="1">
              <a:spcAft>
                <a:spcPts val="600"/>
              </a:spcAft>
              <a:buFont typeface="Wingdings" panose="05000000000000000000" pitchFamily="2" charset="2"/>
              <a:buChar char="§"/>
            </a:pPr>
            <a:r>
              <a:rPr lang="en-US" sz="2000" dirty="0"/>
              <a:t>Presbytery Meetings</a:t>
            </a:r>
          </a:p>
          <a:p>
            <a:pPr lvl="1">
              <a:spcAft>
                <a:spcPts val="600"/>
              </a:spcAft>
              <a:buFont typeface="Wingdings" panose="05000000000000000000" pitchFamily="2" charset="2"/>
              <a:buChar char="§"/>
            </a:pPr>
            <a:r>
              <a:rPr lang="en-US" sz="2000" dirty="0"/>
              <a:t>Mid Council Financial Conference</a:t>
            </a:r>
          </a:p>
          <a:p>
            <a:pPr lvl="1">
              <a:spcAft>
                <a:spcPts val="600"/>
              </a:spcAft>
              <a:buFont typeface="Wingdings" panose="05000000000000000000" pitchFamily="2" charset="2"/>
              <a:buChar char="§"/>
            </a:pPr>
            <a:r>
              <a:rPr lang="en-US" sz="2000" dirty="0"/>
              <a:t>PCCCA (Presbyterian Church Camp and Conference Association)</a:t>
            </a:r>
          </a:p>
          <a:p>
            <a:pPr lvl="1">
              <a:spcAft>
                <a:spcPts val="600"/>
              </a:spcAft>
              <a:buFont typeface="Wingdings" panose="05000000000000000000" pitchFamily="2" charset="2"/>
              <a:buChar char="§"/>
            </a:pPr>
            <a:r>
              <a:rPr lang="en-US" sz="2000" dirty="0"/>
              <a:t>APCE (Association of Partners in Christian Education)</a:t>
            </a:r>
          </a:p>
          <a:p>
            <a:pPr lvl="1">
              <a:spcAft>
                <a:spcPts val="600"/>
              </a:spcAft>
              <a:buFont typeface="Wingdings" panose="05000000000000000000" pitchFamily="2" charset="2"/>
              <a:buChar char="§"/>
            </a:pPr>
            <a:r>
              <a:rPr lang="en-US" sz="2000" dirty="0"/>
              <a:t>Stewardship Kaleidoscope</a:t>
            </a:r>
          </a:p>
          <a:p>
            <a:pPr lvl="1">
              <a:spcAft>
                <a:spcPts val="600"/>
              </a:spcAft>
              <a:buFont typeface="Wingdings" panose="05000000000000000000" pitchFamily="2" charset="2"/>
              <a:buChar char="§"/>
            </a:pPr>
            <a:r>
              <a:rPr lang="en-US" sz="2000" dirty="0"/>
              <a:t>Presbyterian Women</a:t>
            </a:r>
          </a:p>
          <a:p>
            <a:pPr lvl="1">
              <a:spcAft>
                <a:spcPts val="600"/>
              </a:spcAft>
              <a:buFont typeface="Wingdings" panose="05000000000000000000" pitchFamily="2" charset="2"/>
              <a:buChar char="§"/>
            </a:pPr>
            <a:r>
              <a:rPr lang="en-US" sz="2000" dirty="0"/>
              <a:t>Youth Triennium </a:t>
            </a:r>
          </a:p>
          <a:p>
            <a:pPr lvl="1">
              <a:spcAft>
                <a:spcPts val="600"/>
              </a:spcAft>
              <a:buFont typeface="Wingdings" panose="05000000000000000000" pitchFamily="2" charset="2"/>
              <a:buChar char="§"/>
            </a:pPr>
            <a:endParaRPr lang="en-US" dirty="0"/>
          </a:p>
          <a:p>
            <a:pPr lvl="1">
              <a:spcAft>
                <a:spcPts val="600"/>
              </a:spcAft>
              <a:buFont typeface="Wingdings" panose="05000000000000000000" pitchFamily="2" charset="2"/>
              <a:buChar char="§"/>
            </a:pPr>
            <a:endParaRPr lang="en-US" dirty="0"/>
          </a:p>
          <a:p>
            <a:pPr lvl="1">
              <a:spcAft>
                <a:spcPts val="600"/>
              </a:spcAft>
              <a:buFont typeface="Wingdings" panose="05000000000000000000" pitchFamily="2" charset="2"/>
              <a:buChar char="§"/>
            </a:pPr>
            <a:endParaRPr lang="en-US" dirty="0"/>
          </a:p>
          <a:p>
            <a:pPr marL="0" indent="0">
              <a:spcAft>
                <a:spcPts val="600"/>
              </a:spcAft>
              <a:buNone/>
            </a:pPr>
            <a:endParaRPr lang="en-US" dirty="0"/>
          </a:p>
        </p:txBody>
      </p:sp>
    </p:spTree>
    <p:extLst>
      <p:ext uri="{BB962C8B-B14F-4D97-AF65-F5344CB8AC3E}">
        <p14:creationId xmlns:p14="http://schemas.microsoft.com/office/powerpoint/2010/main" val="3925404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8CAEE6-3135-7B6B-D723-351D84E64140}"/>
              </a:ext>
            </a:extLst>
          </p:cNvPr>
          <p:cNvSpPr>
            <a:spLocks noGrp="1"/>
          </p:cNvSpPr>
          <p:nvPr>
            <p:ph type="title"/>
          </p:nvPr>
        </p:nvSpPr>
        <p:spPr/>
        <p:txBody>
          <a:bodyPr>
            <a:normAutofit/>
          </a:bodyPr>
          <a:lstStyle/>
          <a:p>
            <a:r>
              <a:rPr lang="en-US" dirty="0"/>
              <a:t>Safety Central </a:t>
            </a:r>
          </a:p>
        </p:txBody>
      </p:sp>
      <p:pic>
        <p:nvPicPr>
          <p:cNvPr id="5" name="Content Placeholder 4">
            <a:extLst>
              <a:ext uri="{FF2B5EF4-FFF2-40B4-BE49-F238E27FC236}">
                <a16:creationId xmlns:a16="http://schemas.microsoft.com/office/drawing/2014/main" id="{339E4669-9415-E0EC-D418-DA9D76FEE20B}"/>
              </a:ext>
            </a:extLst>
          </p:cNvPr>
          <p:cNvPicPr>
            <a:picLocks noGrp="1" noChangeAspect="1"/>
          </p:cNvPicPr>
          <p:nvPr>
            <p:ph sz="half" idx="1"/>
          </p:nvPr>
        </p:nvPicPr>
        <p:blipFill>
          <a:blip r:embed="rId2"/>
          <a:stretch>
            <a:fillRect/>
          </a:stretch>
        </p:blipFill>
        <p:spPr>
          <a:xfrm>
            <a:off x="288445" y="2442605"/>
            <a:ext cx="5588199" cy="3200400"/>
          </a:xfrm>
          <a:prstGeom prst="rect">
            <a:avLst/>
          </a:prstGeom>
          <a:ln>
            <a:noFill/>
          </a:ln>
          <a:effectLst>
            <a:outerShdw blurRad="292100" dist="139700" dir="2700000" algn="tl" rotWithShape="0">
              <a:srgbClr val="333333">
                <a:alpha val="65000"/>
              </a:srgbClr>
            </a:outerShdw>
          </a:effectLst>
        </p:spPr>
      </p:pic>
      <p:pic>
        <p:nvPicPr>
          <p:cNvPr id="6" name="Content Placeholder 7">
            <a:extLst>
              <a:ext uri="{FF2B5EF4-FFF2-40B4-BE49-F238E27FC236}">
                <a16:creationId xmlns:a16="http://schemas.microsoft.com/office/drawing/2014/main" id="{ED7B7035-5959-648A-02FC-00AFC9546164}"/>
              </a:ext>
            </a:extLst>
          </p:cNvPr>
          <p:cNvPicPr>
            <a:picLocks noGrp="1" noChangeAspect="1"/>
          </p:cNvPicPr>
          <p:nvPr>
            <p:ph sz="half" idx="2"/>
          </p:nvPr>
        </p:nvPicPr>
        <p:blipFill>
          <a:blip r:embed="rId3"/>
          <a:srcRect/>
          <a:stretch/>
        </p:blipFill>
        <p:spPr>
          <a:xfrm>
            <a:off x="6276079" y="2442605"/>
            <a:ext cx="5608622" cy="3200400"/>
          </a:xfrm>
          <a:prstGeom prst="rect">
            <a:avLst/>
          </a:prstGeom>
          <a:ln>
            <a:noFill/>
          </a:ln>
          <a:effectLst>
            <a:outerShdw blurRad="292100" dist="139700" dir="2700000" algn="tl" rotWithShape="0">
              <a:srgbClr val="333333">
                <a:alpha val="65000"/>
              </a:srgbClr>
            </a:outerShdw>
          </a:effectLst>
        </p:spPr>
      </p:pic>
      <p:grpSp>
        <p:nvGrpSpPr>
          <p:cNvPr id="10" name="Group 9">
            <a:extLst>
              <a:ext uri="{FF2B5EF4-FFF2-40B4-BE49-F238E27FC236}">
                <a16:creationId xmlns:a16="http://schemas.microsoft.com/office/drawing/2014/main" id="{41281CB6-44C6-CE6C-D37D-950595898D8B}"/>
              </a:ext>
            </a:extLst>
          </p:cNvPr>
          <p:cNvGrpSpPr/>
          <p:nvPr/>
        </p:nvGrpSpPr>
        <p:grpSpPr>
          <a:xfrm>
            <a:off x="288445" y="1799893"/>
            <a:ext cx="11594639" cy="709454"/>
            <a:chOff x="288445" y="1799893"/>
            <a:chExt cx="11594639" cy="709454"/>
          </a:xfrm>
        </p:grpSpPr>
        <p:sp>
          <p:nvSpPr>
            <p:cNvPr id="7" name="TextBox 6">
              <a:extLst>
                <a:ext uri="{FF2B5EF4-FFF2-40B4-BE49-F238E27FC236}">
                  <a16:creationId xmlns:a16="http://schemas.microsoft.com/office/drawing/2014/main" id="{CD3A321D-FF01-F727-E711-B2C4E0075EA9}"/>
                </a:ext>
              </a:extLst>
            </p:cNvPr>
            <p:cNvSpPr txBox="1"/>
            <p:nvPr/>
          </p:nvSpPr>
          <p:spPr>
            <a:xfrm>
              <a:off x="288445" y="1799893"/>
              <a:ext cx="5588199" cy="707886"/>
            </a:xfrm>
            <a:prstGeom prst="rect">
              <a:avLst/>
            </a:prstGeom>
            <a:noFill/>
          </p:spPr>
          <p:txBody>
            <a:bodyPr wrap="square" rtlCol="0">
              <a:spAutoFit/>
            </a:bodyPr>
            <a:lstStyle/>
            <a:p>
              <a:pPr algn="ctr"/>
              <a:r>
                <a:rPr lang="en-US" sz="4000" b="1" dirty="0">
                  <a:solidFill>
                    <a:srgbClr val="213073"/>
                  </a:solidFill>
                  <a:latin typeface="Gotham Light" panose="02000603030000020004" pitchFamily="2" charset="0"/>
                  <a:ea typeface="+mj-ea"/>
                  <a:cs typeface="+mj-cs"/>
                </a:rPr>
                <a:t>People</a:t>
              </a:r>
            </a:p>
          </p:txBody>
        </p:sp>
        <p:sp>
          <p:nvSpPr>
            <p:cNvPr id="8" name="TextBox 7">
              <a:extLst>
                <a:ext uri="{FF2B5EF4-FFF2-40B4-BE49-F238E27FC236}">
                  <a16:creationId xmlns:a16="http://schemas.microsoft.com/office/drawing/2014/main" id="{57E40A79-C837-9E34-0D9B-84650C5F84AA}"/>
                </a:ext>
              </a:extLst>
            </p:cNvPr>
            <p:cNvSpPr txBox="1"/>
            <p:nvPr/>
          </p:nvSpPr>
          <p:spPr>
            <a:xfrm>
              <a:off x="6294885" y="1801461"/>
              <a:ext cx="5588199" cy="707886"/>
            </a:xfrm>
            <a:prstGeom prst="rect">
              <a:avLst/>
            </a:prstGeom>
            <a:noFill/>
          </p:spPr>
          <p:txBody>
            <a:bodyPr wrap="square" rtlCol="0">
              <a:spAutoFit/>
            </a:bodyPr>
            <a:lstStyle/>
            <a:p>
              <a:pPr algn="ctr"/>
              <a:r>
                <a:rPr lang="en-US" sz="4000" b="1" dirty="0">
                  <a:solidFill>
                    <a:srgbClr val="213073"/>
                  </a:solidFill>
                  <a:latin typeface="Gotham Light" panose="02000603030000020004" pitchFamily="2" charset="0"/>
                  <a:ea typeface="+mj-ea"/>
                  <a:cs typeface="+mj-cs"/>
                </a:rPr>
                <a:t>Property</a:t>
              </a:r>
            </a:p>
          </p:txBody>
        </p:sp>
      </p:grpSp>
    </p:spTree>
    <p:extLst>
      <p:ext uri="{BB962C8B-B14F-4D97-AF65-F5344CB8AC3E}">
        <p14:creationId xmlns:p14="http://schemas.microsoft.com/office/powerpoint/2010/main" val="752291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7933A-AB20-C858-7009-613ACA63EE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24937EC-E391-14A1-B3DD-7858EA9AF9DF}"/>
              </a:ext>
            </a:extLst>
          </p:cNvPr>
          <p:cNvSpPr>
            <a:spLocks noGrp="1"/>
          </p:cNvSpPr>
          <p:nvPr>
            <p:ph type="title"/>
          </p:nvPr>
        </p:nvSpPr>
        <p:spPr/>
        <p:txBody>
          <a:bodyPr>
            <a:normAutofit/>
          </a:bodyPr>
          <a:lstStyle/>
          <a:p>
            <a:r>
              <a:rPr lang="en-US" dirty="0"/>
              <a:t>The Steward - Quarterly Newsletter</a:t>
            </a:r>
          </a:p>
        </p:txBody>
      </p:sp>
      <p:pic>
        <p:nvPicPr>
          <p:cNvPr id="13" name="Picture 12">
            <a:extLst>
              <a:ext uri="{FF2B5EF4-FFF2-40B4-BE49-F238E27FC236}">
                <a16:creationId xmlns:a16="http://schemas.microsoft.com/office/drawing/2014/main" id="{6FADF680-7A28-533B-D115-9C7B037BDB76}"/>
              </a:ext>
            </a:extLst>
          </p:cNvPr>
          <p:cNvPicPr>
            <a:picLocks noChangeAspect="1"/>
          </p:cNvPicPr>
          <p:nvPr/>
        </p:nvPicPr>
        <p:blipFill>
          <a:blip r:embed="rId2"/>
          <a:stretch>
            <a:fillRect/>
          </a:stretch>
        </p:blipFill>
        <p:spPr>
          <a:xfrm>
            <a:off x="4091014" y="1371597"/>
            <a:ext cx="7690649" cy="2257480"/>
          </a:xfrm>
          <a:prstGeom prst="rect">
            <a:avLst/>
          </a:prstGeom>
        </p:spPr>
      </p:pic>
      <p:pic>
        <p:nvPicPr>
          <p:cNvPr id="15" name="Picture 14">
            <a:extLst>
              <a:ext uri="{FF2B5EF4-FFF2-40B4-BE49-F238E27FC236}">
                <a16:creationId xmlns:a16="http://schemas.microsoft.com/office/drawing/2014/main" id="{FA22F5B6-6FFA-3232-7819-DC30EB174C92}"/>
              </a:ext>
            </a:extLst>
          </p:cNvPr>
          <p:cNvPicPr>
            <a:picLocks noChangeAspect="1"/>
          </p:cNvPicPr>
          <p:nvPr/>
        </p:nvPicPr>
        <p:blipFill>
          <a:blip r:embed="rId3"/>
          <a:stretch>
            <a:fillRect/>
          </a:stretch>
        </p:blipFill>
        <p:spPr>
          <a:xfrm>
            <a:off x="4133155" y="3999217"/>
            <a:ext cx="7606365" cy="2221912"/>
          </a:xfrm>
          <a:prstGeom prst="rect">
            <a:avLst/>
          </a:prstGeom>
        </p:spPr>
      </p:pic>
      <p:sp>
        <p:nvSpPr>
          <p:cNvPr id="16" name="TextBox 15">
            <a:extLst>
              <a:ext uri="{FF2B5EF4-FFF2-40B4-BE49-F238E27FC236}">
                <a16:creationId xmlns:a16="http://schemas.microsoft.com/office/drawing/2014/main" id="{63820F53-AEBB-64E4-23FF-4122BCC8FB5E}"/>
              </a:ext>
            </a:extLst>
          </p:cNvPr>
          <p:cNvSpPr txBox="1"/>
          <p:nvPr/>
        </p:nvSpPr>
        <p:spPr>
          <a:xfrm>
            <a:off x="163285" y="1870986"/>
            <a:ext cx="3905955" cy="1569660"/>
          </a:xfrm>
          <a:prstGeom prst="rect">
            <a:avLst/>
          </a:prstGeom>
          <a:noFill/>
        </p:spPr>
        <p:txBody>
          <a:bodyPr wrap="square" rtlCol="0">
            <a:spAutoFit/>
          </a:bodyPr>
          <a:lstStyle/>
          <a:p>
            <a:pPr algn="ctr"/>
            <a:r>
              <a:rPr lang="en-US" sz="3200" b="1" dirty="0">
                <a:solidFill>
                  <a:srgbClr val="213073"/>
                </a:solidFill>
                <a:latin typeface="Gotham Light" panose="02000603030000020004" pitchFamily="2" charset="0"/>
                <a:ea typeface="+mj-ea"/>
                <a:cs typeface="+mj-cs"/>
              </a:rPr>
              <a:t>The Spring 2025</a:t>
            </a:r>
          </a:p>
          <a:p>
            <a:pPr algn="ctr"/>
            <a:r>
              <a:rPr lang="en-US" sz="3200" b="1" dirty="0">
                <a:solidFill>
                  <a:srgbClr val="213073"/>
                </a:solidFill>
                <a:latin typeface="Gotham Light" panose="02000603030000020004" pitchFamily="2" charset="0"/>
                <a:ea typeface="+mj-ea"/>
                <a:cs typeface="+mj-cs"/>
              </a:rPr>
              <a:t>Issue will be </a:t>
            </a:r>
          </a:p>
          <a:p>
            <a:pPr algn="ctr"/>
            <a:r>
              <a:rPr lang="en-US" sz="3200" b="1" dirty="0">
                <a:solidFill>
                  <a:srgbClr val="213073"/>
                </a:solidFill>
                <a:latin typeface="Gotham Light" panose="02000603030000020004" pitchFamily="2" charset="0"/>
                <a:ea typeface="+mj-ea"/>
                <a:cs typeface="+mj-cs"/>
              </a:rPr>
              <a:t>Available Soon</a:t>
            </a:r>
          </a:p>
        </p:txBody>
      </p:sp>
      <p:sp>
        <p:nvSpPr>
          <p:cNvPr id="18" name="TextBox 17">
            <a:extLst>
              <a:ext uri="{FF2B5EF4-FFF2-40B4-BE49-F238E27FC236}">
                <a16:creationId xmlns:a16="http://schemas.microsoft.com/office/drawing/2014/main" id="{97033503-9CEE-AF33-104F-217629772689}"/>
              </a:ext>
            </a:extLst>
          </p:cNvPr>
          <p:cNvSpPr txBox="1"/>
          <p:nvPr/>
        </p:nvSpPr>
        <p:spPr>
          <a:xfrm>
            <a:off x="44924" y="3610699"/>
            <a:ext cx="4875419" cy="369332"/>
          </a:xfrm>
          <a:prstGeom prst="rect">
            <a:avLst/>
          </a:prstGeom>
          <a:noFill/>
        </p:spPr>
        <p:txBody>
          <a:bodyPr wrap="square">
            <a:spAutoFit/>
          </a:bodyPr>
          <a:lstStyle/>
          <a:p>
            <a:r>
              <a:rPr lang="en-US" dirty="0">
                <a:hlinkClick r:id="rId4"/>
              </a:rPr>
              <a:t>Insurance Board Newsletter Archive - The Steward</a:t>
            </a:r>
            <a:endParaRPr lang="en-US" dirty="0"/>
          </a:p>
        </p:txBody>
      </p:sp>
      <p:sp>
        <p:nvSpPr>
          <p:cNvPr id="19" name="TextBox 18">
            <a:extLst>
              <a:ext uri="{FF2B5EF4-FFF2-40B4-BE49-F238E27FC236}">
                <a16:creationId xmlns:a16="http://schemas.microsoft.com/office/drawing/2014/main" id="{AD8FFED4-BB6A-41F6-BF6A-C93C57F2F860}"/>
              </a:ext>
            </a:extLst>
          </p:cNvPr>
          <p:cNvSpPr txBox="1"/>
          <p:nvPr/>
        </p:nvSpPr>
        <p:spPr>
          <a:xfrm>
            <a:off x="217714" y="4017566"/>
            <a:ext cx="3797098" cy="2062103"/>
          </a:xfrm>
          <a:prstGeom prst="rect">
            <a:avLst/>
          </a:prstGeom>
          <a:noFill/>
        </p:spPr>
        <p:txBody>
          <a:bodyPr wrap="square" rtlCol="0">
            <a:spAutoFit/>
          </a:bodyPr>
          <a:lstStyle/>
          <a:p>
            <a:pPr algn="ctr"/>
            <a:r>
              <a:rPr lang="en-US" sz="3200" b="1" dirty="0">
                <a:solidFill>
                  <a:srgbClr val="213073"/>
                </a:solidFill>
                <a:latin typeface="Gotham Light" panose="02000603030000020004" pitchFamily="2" charset="0"/>
                <a:ea typeface="+mj-ea"/>
                <a:cs typeface="+mj-cs"/>
              </a:rPr>
              <a:t>Click the link above to view prior </a:t>
            </a:r>
          </a:p>
          <a:p>
            <a:pPr algn="ctr"/>
            <a:r>
              <a:rPr lang="en-US" sz="3200" b="1" dirty="0">
                <a:solidFill>
                  <a:srgbClr val="213073"/>
                </a:solidFill>
                <a:latin typeface="Gotham Light" panose="02000603030000020004" pitchFamily="2" charset="0"/>
                <a:ea typeface="+mj-ea"/>
                <a:cs typeface="+mj-cs"/>
              </a:rPr>
              <a:t>issues of</a:t>
            </a:r>
          </a:p>
          <a:p>
            <a:pPr algn="ctr"/>
            <a:r>
              <a:rPr lang="en-US" sz="3200" b="1" dirty="0">
                <a:solidFill>
                  <a:srgbClr val="213073"/>
                </a:solidFill>
                <a:latin typeface="Gotham Light" panose="02000603030000020004" pitchFamily="2" charset="0"/>
                <a:ea typeface="+mj-ea"/>
                <a:cs typeface="+mj-cs"/>
              </a:rPr>
              <a:t>The Steward</a:t>
            </a:r>
          </a:p>
        </p:txBody>
      </p:sp>
    </p:spTree>
    <p:extLst>
      <p:ext uri="{BB962C8B-B14F-4D97-AF65-F5344CB8AC3E}">
        <p14:creationId xmlns:p14="http://schemas.microsoft.com/office/powerpoint/2010/main" val="186665239"/>
      </p:ext>
    </p:extLst>
  </p:cSld>
  <p:clrMapOvr>
    <a:masterClrMapping/>
  </p:clrMapOvr>
</p:sld>
</file>

<file path=ppt/theme/theme1.xml><?xml version="1.0" encoding="utf-8"?>
<a:theme xmlns:a="http://schemas.openxmlformats.org/drawingml/2006/main" name="Updated IB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1CD38AA-9B78-44D9-AC9C-88AFA843EF57}" vid="{BDED4316-E247-4EC0-BC15-98B7E2B5CE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b24d62d-4251-4df7-af89-1924548be211" xsi:nil="true"/>
    <lcf76f155ced4ddcb4097134ff3c332f xmlns="711aa454-3c70-43b4-bd30-8832a00c1bf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00154F03F996498B14114E4C16AC86" ma:contentTypeVersion="17" ma:contentTypeDescription="Create a new document." ma:contentTypeScope="" ma:versionID="8dc788f9cda65df9477c49ade37d21a2">
  <xsd:schema xmlns:xsd="http://www.w3.org/2001/XMLSchema" xmlns:xs="http://www.w3.org/2001/XMLSchema" xmlns:p="http://schemas.microsoft.com/office/2006/metadata/properties" xmlns:ns2="eb24d62d-4251-4df7-af89-1924548be211" xmlns:ns3="711aa454-3c70-43b4-bd30-8832a00c1bfa" targetNamespace="http://schemas.microsoft.com/office/2006/metadata/properties" ma:root="true" ma:fieldsID="505eac9475f9ecc456f9e97f9f9f1245" ns2:_="" ns3:_="">
    <xsd:import namespace="eb24d62d-4251-4df7-af89-1924548be211"/>
    <xsd:import namespace="711aa454-3c70-43b4-bd30-8832a00c1bf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4d62d-4251-4df7-af89-1924548be21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a4f8c211-2d2b-4148-afbb-05dcd271274f}" ma:internalName="TaxCatchAll" ma:showField="CatchAllData" ma:web="eb24d62d-4251-4df7-af89-1924548be2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1aa454-3c70-43b4-bd30-8832a00c1bf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f2a39df-32c9-4ea6-88dd-7f6528d7fb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1769A3-9037-4A5A-9ED5-00A0C00A5EF4}">
  <ds:schemaRefs>
    <ds:schemaRef ds:uri="http://schemas.microsoft.com/office/2006/documentManagement/types"/>
    <ds:schemaRef ds:uri="http://schemas.microsoft.com/office/2006/metadata/properties"/>
    <ds:schemaRef ds:uri="http://purl.org/dc/dcmitype/"/>
    <ds:schemaRef ds:uri="eb24d62d-4251-4df7-af89-1924548be211"/>
    <ds:schemaRef ds:uri="http://www.w3.org/XML/1998/namespace"/>
    <ds:schemaRef ds:uri="711aa454-3c70-43b4-bd30-8832a00c1bfa"/>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623895D2-6701-40A5-AC4B-0B0C1EB39713}">
  <ds:schemaRefs>
    <ds:schemaRef ds:uri="http://schemas.microsoft.com/sharepoint/v3/contenttype/forms"/>
  </ds:schemaRefs>
</ds:datastoreItem>
</file>

<file path=customXml/itemProps3.xml><?xml version="1.0" encoding="utf-8"?>
<ds:datastoreItem xmlns:ds="http://schemas.openxmlformats.org/officeDocument/2006/customXml" ds:itemID="{8463FED8-34EC-4A5A-8BB9-AF410C28CE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4d62d-4251-4df7-af89-1924548be211"/>
    <ds:schemaRef ds:uri="711aa454-3c70-43b4-bd30-8832a00c1b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11665</TotalTime>
  <Words>748</Words>
  <Application>Microsoft Office PowerPoint</Application>
  <PresentationFormat>Widescreen</PresentationFormat>
  <Paragraphs>104</Paragraphs>
  <Slides>28</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Aptos</vt:lpstr>
      <vt:lpstr>Arial</vt:lpstr>
      <vt:lpstr>Calibri</vt:lpstr>
      <vt:lpstr>Calibri Light</vt:lpstr>
      <vt:lpstr>Google Sans</vt:lpstr>
      <vt:lpstr>Gotham Light</vt:lpstr>
      <vt:lpstr>Lucida Sans</vt:lpstr>
      <vt:lpstr>Montserrat</vt:lpstr>
      <vt:lpstr>Wingdings</vt:lpstr>
      <vt:lpstr>Updated IB Theme</vt:lpstr>
      <vt:lpstr>Insurance Board Introduction  for Presbytery of Middle Tennessee Ministries </vt:lpstr>
      <vt:lpstr>Topics</vt:lpstr>
      <vt:lpstr>Insurance Board History</vt:lpstr>
      <vt:lpstr>Denominations Served</vt:lpstr>
      <vt:lpstr>Insurance Board-A Covenantal Partner </vt:lpstr>
      <vt:lpstr>Insurance Board a Recognized Partner</vt:lpstr>
      <vt:lpstr>Insurance Board a Recognized Partner</vt:lpstr>
      <vt:lpstr>Safety Central </vt:lpstr>
      <vt:lpstr>The Steward - Quarterly Newsletter</vt:lpstr>
      <vt:lpstr>Online Learning – Webcast Resources</vt:lpstr>
      <vt:lpstr>Abuse Prevention Resources</vt:lpstr>
      <vt:lpstr>Human Resource Training Services</vt:lpstr>
      <vt:lpstr>Insurance Solution in a Hard Market:</vt:lpstr>
      <vt:lpstr>How We Serve? </vt:lpstr>
      <vt:lpstr>Insurance Board Introduction  for Presbytery of Middle Tennessee Ministries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Information:</vt:lpstr>
      <vt:lpstr>THANK YOU   www.insuranceboard.org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Jamila Chambers</dc:creator>
  <cp:lastModifiedBy>Mary Catherine Sevier</cp:lastModifiedBy>
  <cp:revision>51</cp:revision>
  <dcterms:created xsi:type="dcterms:W3CDTF">2020-09-16T14:01:22Z</dcterms:created>
  <dcterms:modified xsi:type="dcterms:W3CDTF">2025-03-20T18:58:17Z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0x0101005AE1C7479969B049BE368048EEA74A1F</vt:lpwstr>
  </property>
  <property fmtid="{D5CDD505-2E9C-101B-9397-08002B2CF9AE}" pid="3" name="MediaServiceImageTags">
    <vt:lpwstr/>
  </property>
</Properties>
</file>